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21"/>
  </p:normalViewPr>
  <p:slideViewPr>
    <p:cSldViewPr snapToGrid="0" snapToObjects="1" showGuides="1">
      <p:cViewPr varScale="1">
        <p:scale>
          <a:sx n="76" d="100"/>
          <a:sy n="76" d="100"/>
        </p:scale>
        <p:origin x="216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759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37527" y="219973"/>
            <a:ext cx="4464965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4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819" y="1076205"/>
            <a:ext cx="7523116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7185991" y="219973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Day 1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939" y="813677"/>
            <a:ext cx="2066159" cy="206615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 flipV="1">
            <a:off x="9733017" y="1586833"/>
            <a:ext cx="328886" cy="2599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 flipH="1" flipV="1">
            <a:off x="9455103" y="1326911"/>
            <a:ext cx="277915" cy="5198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6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505" y="1156253"/>
            <a:ext cx="7285351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7185991" y="219973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Day 2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939" y="813677"/>
            <a:ext cx="2066159" cy="206615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>
            <a:off x="9733018" y="1846755"/>
            <a:ext cx="455509" cy="3196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 flipH="1">
            <a:off x="9455102" y="1846755"/>
            <a:ext cx="277916" cy="2071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77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963" y="1160186"/>
            <a:ext cx="7285351" cy="502963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7185991" y="219973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Day 3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939" y="813677"/>
            <a:ext cx="2066159" cy="206615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 flipH="1">
            <a:off x="9506073" y="1846756"/>
            <a:ext cx="226945" cy="2774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 flipH="1" flipV="1">
            <a:off x="9455103" y="1326911"/>
            <a:ext cx="277915" cy="5198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749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078" y="1135905"/>
            <a:ext cx="7285351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7185991" y="219973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Day 4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939" y="813677"/>
            <a:ext cx="2066159" cy="206615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 flipH="1" flipV="1">
            <a:off x="9611751" y="1326911"/>
            <a:ext cx="121268" cy="5198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 flipV="1">
            <a:off x="9733019" y="1505243"/>
            <a:ext cx="0" cy="341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321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874" y="1150561"/>
            <a:ext cx="7840136" cy="5517358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7185991" y="219973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lang="en-GB" dirty="0">
                <a:solidFill>
                  <a:prstClr val="white"/>
                </a:solidFill>
                <a:latin typeface="Calibri" panose="020F0502020204030204"/>
              </a:rPr>
              <a:t>Day 5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9429" y="813677"/>
            <a:ext cx="2066159" cy="206615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 flipH="1">
            <a:off x="9103093" y="1846755"/>
            <a:ext cx="62992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>
            <a:off x="9733020" y="1846756"/>
            <a:ext cx="385021" cy="2996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9099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Macintosh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Bariol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Sheldan O'Garro</dc:creator>
  <cp:lastModifiedBy>Sheldan O'Garro</cp:lastModifiedBy>
  <cp:revision>1</cp:revision>
  <dcterms:created xsi:type="dcterms:W3CDTF">2020-04-18T10:44:40Z</dcterms:created>
  <dcterms:modified xsi:type="dcterms:W3CDTF">2020-04-18T10:45:26Z</dcterms:modified>
</cp:coreProperties>
</file>