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snapToGrid="0" snapToObjects="1">
      <p:cViewPr varScale="1">
        <p:scale>
          <a:sx n="111" d="100"/>
          <a:sy n="111"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83DB-9DEE-574D-857E-00B854C2165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009248A-1025-244B-8F71-483CF3C761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71C3E68-9C5B-094D-907A-4426BD023C9D}"/>
              </a:ext>
            </a:extLst>
          </p:cNvPr>
          <p:cNvSpPr>
            <a:spLocks noGrp="1"/>
          </p:cNvSpPr>
          <p:nvPr>
            <p:ph type="dt" sz="half" idx="10"/>
          </p:nvPr>
        </p:nvSpPr>
        <p:spPr/>
        <p:txBody>
          <a:bodyPr/>
          <a:lstStyle/>
          <a:p>
            <a:fld id="{60570759-08B5-1C42-BB86-A66F264C436B}" type="datetimeFigureOut">
              <a:rPr lang="en-US" smtClean="0"/>
              <a:t>6/26/20</a:t>
            </a:fld>
            <a:endParaRPr lang="en-US"/>
          </a:p>
        </p:txBody>
      </p:sp>
      <p:sp>
        <p:nvSpPr>
          <p:cNvPr id="5" name="Footer Placeholder 4">
            <a:extLst>
              <a:ext uri="{FF2B5EF4-FFF2-40B4-BE49-F238E27FC236}">
                <a16:creationId xmlns:a16="http://schemas.microsoft.com/office/drawing/2014/main" id="{8C1139B0-D5E0-944A-8EF6-63358A98A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A04F8-DEBC-F64D-9D03-112F6E5C928D}"/>
              </a:ext>
            </a:extLst>
          </p:cNvPr>
          <p:cNvSpPr>
            <a:spLocks noGrp="1"/>
          </p:cNvSpPr>
          <p:nvPr>
            <p:ph type="sldNum" sz="quarter" idx="12"/>
          </p:nvPr>
        </p:nvSpPr>
        <p:spPr/>
        <p:txBody>
          <a:bodyPr/>
          <a:lstStyle/>
          <a:p>
            <a:fld id="{2F2FDC7B-8CD4-9E46-B317-118B36FA28A8}" type="slidenum">
              <a:rPr lang="en-US" smtClean="0"/>
              <a:t>‹#›</a:t>
            </a:fld>
            <a:endParaRPr lang="en-US"/>
          </a:p>
        </p:txBody>
      </p:sp>
    </p:spTree>
    <p:extLst>
      <p:ext uri="{BB962C8B-B14F-4D97-AF65-F5344CB8AC3E}">
        <p14:creationId xmlns:p14="http://schemas.microsoft.com/office/powerpoint/2010/main" val="383519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45AA-27A8-6E49-8223-70EEA148D51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4985E6-EB9D-7143-8868-425B18D8D7A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581CCF-B02C-8F45-B521-58B19F815433}"/>
              </a:ext>
            </a:extLst>
          </p:cNvPr>
          <p:cNvSpPr>
            <a:spLocks noGrp="1"/>
          </p:cNvSpPr>
          <p:nvPr>
            <p:ph type="dt" sz="half" idx="10"/>
          </p:nvPr>
        </p:nvSpPr>
        <p:spPr/>
        <p:txBody>
          <a:bodyPr/>
          <a:lstStyle/>
          <a:p>
            <a:fld id="{60570759-08B5-1C42-BB86-A66F264C436B}" type="datetimeFigureOut">
              <a:rPr lang="en-US" smtClean="0"/>
              <a:t>6/26/20</a:t>
            </a:fld>
            <a:endParaRPr lang="en-US"/>
          </a:p>
        </p:txBody>
      </p:sp>
      <p:sp>
        <p:nvSpPr>
          <p:cNvPr id="5" name="Footer Placeholder 4">
            <a:extLst>
              <a:ext uri="{FF2B5EF4-FFF2-40B4-BE49-F238E27FC236}">
                <a16:creationId xmlns:a16="http://schemas.microsoft.com/office/drawing/2014/main" id="{46AF203C-C602-DA4B-9FEC-DC6A7A4E1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1A4B0-B4E3-9146-AED4-125989495FE0}"/>
              </a:ext>
            </a:extLst>
          </p:cNvPr>
          <p:cNvSpPr>
            <a:spLocks noGrp="1"/>
          </p:cNvSpPr>
          <p:nvPr>
            <p:ph type="sldNum" sz="quarter" idx="12"/>
          </p:nvPr>
        </p:nvSpPr>
        <p:spPr/>
        <p:txBody>
          <a:bodyPr/>
          <a:lstStyle/>
          <a:p>
            <a:fld id="{2F2FDC7B-8CD4-9E46-B317-118B36FA28A8}" type="slidenum">
              <a:rPr lang="en-US" smtClean="0"/>
              <a:t>‹#›</a:t>
            </a:fld>
            <a:endParaRPr lang="en-US"/>
          </a:p>
        </p:txBody>
      </p:sp>
    </p:spTree>
    <p:extLst>
      <p:ext uri="{BB962C8B-B14F-4D97-AF65-F5344CB8AC3E}">
        <p14:creationId xmlns:p14="http://schemas.microsoft.com/office/powerpoint/2010/main" val="160303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1C7E6A-BF5E-E74B-B5A2-8024D88BE63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6AC889D-341C-D74A-99AF-976EF8F46F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B546DA-1CB2-3142-B24D-61CD3C8FC9A8}"/>
              </a:ext>
            </a:extLst>
          </p:cNvPr>
          <p:cNvSpPr>
            <a:spLocks noGrp="1"/>
          </p:cNvSpPr>
          <p:nvPr>
            <p:ph type="dt" sz="half" idx="10"/>
          </p:nvPr>
        </p:nvSpPr>
        <p:spPr/>
        <p:txBody>
          <a:bodyPr/>
          <a:lstStyle/>
          <a:p>
            <a:fld id="{60570759-08B5-1C42-BB86-A66F264C436B}" type="datetimeFigureOut">
              <a:rPr lang="en-US" smtClean="0"/>
              <a:t>6/26/20</a:t>
            </a:fld>
            <a:endParaRPr lang="en-US"/>
          </a:p>
        </p:txBody>
      </p:sp>
      <p:sp>
        <p:nvSpPr>
          <p:cNvPr id="5" name="Footer Placeholder 4">
            <a:extLst>
              <a:ext uri="{FF2B5EF4-FFF2-40B4-BE49-F238E27FC236}">
                <a16:creationId xmlns:a16="http://schemas.microsoft.com/office/drawing/2014/main" id="{E4D0B311-2C8E-D345-B8DA-DE4301B82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3AFB9-0BEC-3641-888C-F60DA8B07E4F}"/>
              </a:ext>
            </a:extLst>
          </p:cNvPr>
          <p:cNvSpPr>
            <a:spLocks noGrp="1"/>
          </p:cNvSpPr>
          <p:nvPr>
            <p:ph type="sldNum" sz="quarter" idx="12"/>
          </p:nvPr>
        </p:nvSpPr>
        <p:spPr/>
        <p:txBody>
          <a:bodyPr/>
          <a:lstStyle/>
          <a:p>
            <a:fld id="{2F2FDC7B-8CD4-9E46-B317-118B36FA28A8}" type="slidenum">
              <a:rPr lang="en-US" smtClean="0"/>
              <a:t>‹#›</a:t>
            </a:fld>
            <a:endParaRPr lang="en-US"/>
          </a:p>
        </p:txBody>
      </p:sp>
    </p:spTree>
    <p:extLst>
      <p:ext uri="{BB962C8B-B14F-4D97-AF65-F5344CB8AC3E}">
        <p14:creationId xmlns:p14="http://schemas.microsoft.com/office/powerpoint/2010/main" val="398897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5233-E94D-9542-870B-CB7256FE6FF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0D3B31-1F9D-3840-A29F-9F78DB42BB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4AFAC7-110C-6D4A-A82C-B95B9F62655B}"/>
              </a:ext>
            </a:extLst>
          </p:cNvPr>
          <p:cNvSpPr>
            <a:spLocks noGrp="1"/>
          </p:cNvSpPr>
          <p:nvPr>
            <p:ph type="dt" sz="half" idx="10"/>
          </p:nvPr>
        </p:nvSpPr>
        <p:spPr/>
        <p:txBody>
          <a:bodyPr/>
          <a:lstStyle/>
          <a:p>
            <a:fld id="{60570759-08B5-1C42-BB86-A66F264C436B}" type="datetimeFigureOut">
              <a:rPr lang="en-US" smtClean="0"/>
              <a:t>6/26/20</a:t>
            </a:fld>
            <a:endParaRPr lang="en-US"/>
          </a:p>
        </p:txBody>
      </p:sp>
      <p:sp>
        <p:nvSpPr>
          <p:cNvPr id="5" name="Footer Placeholder 4">
            <a:extLst>
              <a:ext uri="{FF2B5EF4-FFF2-40B4-BE49-F238E27FC236}">
                <a16:creationId xmlns:a16="http://schemas.microsoft.com/office/drawing/2014/main" id="{627EF7EA-0B2A-1145-A9D8-BA9781C20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20F86-0DE0-5D49-8362-3A165BBBAE33}"/>
              </a:ext>
            </a:extLst>
          </p:cNvPr>
          <p:cNvSpPr>
            <a:spLocks noGrp="1"/>
          </p:cNvSpPr>
          <p:nvPr>
            <p:ph type="sldNum" sz="quarter" idx="12"/>
          </p:nvPr>
        </p:nvSpPr>
        <p:spPr/>
        <p:txBody>
          <a:bodyPr/>
          <a:lstStyle/>
          <a:p>
            <a:fld id="{2F2FDC7B-8CD4-9E46-B317-118B36FA28A8}" type="slidenum">
              <a:rPr lang="en-US" smtClean="0"/>
              <a:t>‹#›</a:t>
            </a:fld>
            <a:endParaRPr lang="en-US"/>
          </a:p>
        </p:txBody>
      </p:sp>
    </p:spTree>
    <p:extLst>
      <p:ext uri="{BB962C8B-B14F-4D97-AF65-F5344CB8AC3E}">
        <p14:creationId xmlns:p14="http://schemas.microsoft.com/office/powerpoint/2010/main" val="202869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5946-1BE2-5140-B7DE-F3A9EF18440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5CE17A-6712-5F42-A813-5D1968AABC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62A023-369D-D24B-BAE5-66823B617249}"/>
              </a:ext>
            </a:extLst>
          </p:cNvPr>
          <p:cNvSpPr>
            <a:spLocks noGrp="1"/>
          </p:cNvSpPr>
          <p:nvPr>
            <p:ph type="dt" sz="half" idx="10"/>
          </p:nvPr>
        </p:nvSpPr>
        <p:spPr/>
        <p:txBody>
          <a:bodyPr/>
          <a:lstStyle/>
          <a:p>
            <a:fld id="{60570759-08B5-1C42-BB86-A66F264C436B}" type="datetimeFigureOut">
              <a:rPr lang="en-US" smtClean="0"/>
              <a:t>6/26/20</a:t>
            </a:fld>
            <a:endParaRPr lang="en-US"/>
          </a:p>
        </p:txBody>
      </p:sp>
      <p:sp>
        <p:nvSpPr>
          <p:cNvPr id="5" name="Footer Placeholder 4">
            <a:extLst>
              <a:ext uri="{FF2B5EF4-FFF2-40B4-BE49-F238E27FC236}">
                <a16:creationId xmlns:a16="http://schemas.microsoft.com/office/drawing/2014/main" id="{B643AFF0-2E71-9049-825D-446CF0EC1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FAE4F-ABCB-9642-B0C1-2D5BD471D665}"/>
              </a:ext>
            </a:extLst>
          </p:cNvPr>
          <p:cNvSpPr>
            <a:spLocks noGrp="1"/>
          </p:cNvSpPr>
          <p:nvPr>
            <p:ph type="sldNum" sz="quarter" idx="12"/>
          </p:nvPr>
        </p:nvSpPr>
        <p:spPr/>
        <p:txBody>
          <a:bodyPr/>
          <a:lstStyle/>
          <a:p>
            <a:fld id="{2F2FDC7B-8CD4-9E46-B317-118B36FA28A8}" type="slidenum">
              <a:rPr lang="en-US" smtClean="0"/>
              <a:t>‹#›</a:t>
            </a:fld>
            <a:endParaRPr lang="en-US"/>
          </a:p>
        </p:txBody>
      </p:sp>
    </p:spTree>
    <p:extLst>
      <p:ext uri="{BB962C8B-B14F-4D97-AF65-F5344CB8AC3E}">
        <p14:creationId xmlns:p14="http://schemas.microsoft.com/office/powerpoint/2010/main" val="208900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15FB-3E8F-7848-A05D-6F89CC3A8A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9220AE4-C719-4E42-A56C-58BF35EA202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6ADD958-43A3-6549-B23E-48DD1894E0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25E5C3-EE2A-C34C-80FC-B9DEBDB74665}"/>
              </a:ext>
            </a:extLst>
          </p:cNvPr>
          <p:cNvSpPr>
            <a:spLocks noGrp="1"/>
          </p:cNvSpPr>
          <p:nvPr>
            <p:ph type="dt" sz="half" idx="10"/>
          </p:nvPr>
        </p:nvSpPr>
        <p:spPr/>
        <p:txBody>
          <a:bodyPr/>
          <a:lstStyle/>
          <a:p>
            <a:fld id="{60570759-08B5-1C42-BB86-A66F264C436B}" type="datetimeFigureOut">
              <a:rPr lang="en-US" smtClean="0"/>
              <a:t>6/26/20</a:t>
            </a:fld>
            <a:endParaRPr lang="en-US"/>
          </a:p>
        </p:txBody>
      </p:sp>
      <p:sp>
        <p:nvSpPr>
          <p:cNvPr id="6" name="Footer Placeholder 5">
            <a:extLst>
              <a:ext uri="{FF2B5EF4-FFF2-40B4-BE49-F238E27FC236}">
                <a16:creationId xmlns:a16="http://schemas.microsoft.com/office/drawing/2014/main" id="{22076497-9CC2-DE40-9E60-8471D91DF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29691F-B0DD-474D-82B6-CB7A09070986}"/>
              </a:ext>
            </a:extLst>
          </p:cNvPr>
          <p:cNvSpPr>
            <a:spLocks noGrp="1"/>
          </p:cNvSpPr>
          <p:nvPr>
            <p:ph type="sldNum" sz="quarter" idx="12"/>
          </p:nvPr>
        </p:nvSpPr>
        <p:spPr/>
        <p:txBody>
          <a:bodyPr/>
          <a:lstStyle/>
          <a:p>
            <a:fld id="{2F2FDC7B-8CD4-9E46-B317-118B36FA28A8}" type="slidenum">
              <a:rPr lang="en-US" smtClean="0"/>
              <a:t>‹#›</a:t>
            </a:fld>
            <a:endParaRPr lang="en-US"/>
          </a:p>
        </p:txBody>
      </p:sp>
    </p:spTree>
    <p:extLst>
      <p:ext uri="{BB962C8B-B14F-4D97-AF65-F5344CB8AC3E}">
        <p14:creationId xmlns:p14="http://schemas.microsoft.com/office/powerpoint/2010/main" val="182110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406C-C628-9E4F-8FE4-3E60D7D5A26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2D8C3C-9D44-ED43-9D4B-8953652203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7A05B0-5119-5B4F-B582-CE67FA42793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CDEAED4-B23C-8042-84A5-E48898C08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9C1B745-B01C-C246-A09E-EDBDC365856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A2E341A-1659-484F-83BB-12D07D427DB7}"/>
              </a:ext>
            </a:extLst>
          </p:cNvPr>
          <p:cNvSpPr>
            <a:spLocks noGrp="1"/>
          </p:cNvSpPr>
          <p:nvPr>
            <p:ph type="dt" sz="half" idx="10"/>
          </p:nvPr>
        </p:nvSpPr>
        <p:spPr/>
        <p:txBody>
          <a:bodyPr/>
          <a:lstStyle/>
          <a:p>
            <a:fld id="{60570759-08B5-1C42-BB86-A66F264C436B}" type="datetimeFigureOut">
              <a:rPr lang="en-US" smtClean="0"/>
              <a:t>6/26/20</a:t>
            </a:fld>
            <a:endParaRPr lang="en-US"/>
          </a:p>
        </p:txBody>
      </p:sp>
      <p:sp>
        <p:nvSpPr>
          <p:cNvPr id="8" name="Footer Placeholder 7">
            <a:extLst>
              <a:ext uri="{FF2B5EF4-FFF2-40B4-BE49-F238E27FC236}">
                <a16:creationId xmlns:a16="http://schemas.microsoft.com/office/drawing/2014/main" id="{0FD51910-1218-F043-A5CA-F3280ED87B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7BA1C7-4A1E-8B4B-9687-DC83BC6DCD06}"/>
              </a:ext>
            </a:extLst>
          </p:cNvPr>
          <p:cNvSpPr>
            <a:spLocks noGrp="1"/>
          </p:cNvSpPr>
          <p:nvPr>
            <p:ph type="sldNum" sz="quarter" idx="12"/>
          </p:nvPr>
        </p:nvSpPr>
        <p:spPr/>
        <p:txBody>
          <a:bodyPr/>
          <a:lstStyle/>
          <a:p>
            <a:fld id="{2F2FDC7B-8CD4-9E46-B317-118B36FA28A8}" type="slidenum">
              <a:rPr lang="en-US" smtClean="0"/>
              <a:t>‹#›</a:t>
            </a:fld>
            <a:endParaRPr lang="en-US"/>
          </a:p>
        </p:txBody>
      </p:sp>
    </p:spTree>
    <p:extLst>
      <p:ext uri="{BB962C8B-B14F-4D97-AF65-F5344CB8AC3E}">
        <p14:creationId xmlns:p14="http://schemas.microsoft.com/office/powerpoint/2010/main" val="335688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FFF6-0BA0-FC42-846E-608790F1DC9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8575A85-DBC0-AA45-95F4-EF1413F579E8}"/>
              </a:ext>
            </a:extLst>
          </p:cNvPr>
          <p:cNvSpPr>
            <a:spLocks noGrp="1"/>
          </p:cNvSpPr>
          <p:nvPr>
            <p:ph type="dt" sz="half" idx="10"/>
          </p:nvPr>
        </p:nvSpPr>
        <p:spPr/>
        <p:txBody>
          <a:bodyPr/>
          <a:lstStyle/>
          <a:p>
            <a:fld id="{60570759-08B5-1C42-BB86-A66F264C436B}" type="datetimeFigureOut">
              <a:rPr lang="en-US" smtClean="0"/>
              <a:t>6/26/20</a:t>
            </a:fld>
            <a:endParaRPr lang="en-US"/>
          </a:p>
        </p:txBody>
      </p:sp>
      <p:sp>
        <p:nvSpPr>
          <p:cNvPr id="4" name="Footer Placeholder 3">
            <a:extLst>
              <a:ext uri="{FF2B5EF4-FFF2-40B4-BE49-F238E27FC236}">
                <a16:creationId xmlns:a16="http://schemas.microsoft.com/office/drawing/2014/main" id="{24DC411B-5AA4-4146-B047-DBA84C6976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098DCA-C23D-7346-90E0-A8C1533F208F}"/>
              </a:ext>
            </a:extLst>
          </p:cNvPr>
          <p:cNvSpPr>
            <a:spLocks noGrp="1"/>
          </p:cNvSpPr>
          <p:nvPr>
            <p:ph type="sldNum" sz="quarter" idx="12"/>
          </p:nvPr>
        </p:nvSpPr>
        <p:spPr/>
        <p:txBody>
          <a:bodyPr/>
          <a:lstStyle/>
          <a:p>
            <a:fld id="{2F2FDC7B-8CD4-9E46-B317-118B36FA28A8}" type="slidenum">
              <a:rPr lang="en-US" smtClean="0"/>
              <a:t>‹#›</a:t>
            </a:fld>
            <a:endParaRPr lang="en-US"/>
          </a:p>
        </p:txBody>
      </p:sp>
    </p:spTree>
    <p:extLst>
      <p:ext uri="{BB962C8B-B14F-4D97-AF65-F5344CB8AC3E}">
        <p14:creationId xmlns:p14="http://schemas.microsoft.com/office/powerpoint/2010/main" val="175195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E7005A-6C20-554B-B4AC-2E58E5B17DCE}"/>
              </a:ext>
            </a:extLst>
          </p:cNvPr>
          <p:cNvSpPr>
            <a:spLocks noGrp="1"/>
          </p:cNvSpPr>
          <p:nvPr>
            <p:ph type="dt" sz="half" idx="10"/>
          </p:nvPr>
        </p:nvSpPr>
        <p:spPr/>
        <p:txBody>
          <a:bodyPr/>
          <a:lstStyle/>
          <a:p>
            <a:fld id="{60570759-08B5-1C42-BB86-A66F264C436B}" type="datetimeFigureOut">
              <a:rPr lang="en-US" smtClean="0"/>
              <a:t>6/26/20</a:t>
            </a:fld>
            <a:endParaRPr lang="en-US"/>
          </a:p>
        </p:txBody>
      </p:sp>
      <p:sp>
        <p:nvSpPr>
          <p:cNvPr id="3" name="Footer Placeholder 2">
            <a:extLst>
              <a:ext uri="{FF2B5EF4-FFF2-40B4-BE49-F238E27FC236}">
                <a16:creationId xmlns:a16="http://schemas.microsoft.com/office/drawing/2014/main" id="{2EBC1876-A735-E645-8796-DD0E405512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F4CAD2-53DB-704B-89CD-CB2FC2128B2E}"/>
              </a:ext>
            </a:extLst>
          </p:cNvPr>
          <p:cNvSpPr>
            <a:spLocks noGrp="1"/>
          </p:cNvSpPr>
          <p:nvPr>
            <p:ph type="sldNum" sz="quarter" idx="12"/>
          </p:nvPr>
        </p:nvSpPr>
        <p:spPr/>
        <p:txBody>
          <a:bodyPr/>
          <a:lstStyle/>
          <a:p>
            <a:fld id="{2F2FDC7B-8CD4-9E46-B317-118B36FA28A8}" type="slidenum">
              <a:rPr lang="en-US" smtClean="0"/>
              <a:t>‹#›</a:t>
            </a:fld>
            <a:endParaRPr lang="en-US"/>
          </a:p>
        </p:txBody>
      </p:sp>
    </p:spTree>
    <p:extLst>
      <p:ext uri="{BB962C8B-B14F-4D97-AF65-F5344CB8AC3E}">
        <p14:creationId xmlns:p14="http://schemas.microsoft.com/office/powerpoint/2010/main" val="127219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F569-3FD3-8C42-9BEE-1B2EDE4288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15E2797-24B9-F045-A96F-C6FA7624A4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096D243-7F2A-9443-B6C2-C20EC6A55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8457C42-A365-714F-BED5-7596A45DAF27}"/>
              </a:ext>
            </a:extLst>
          </p:cNvPr>
          <p:cNvSpPr>
            <a:spLocks noGrp="1"/>
          </p:cNvSpPr>
          <p:nvPr>
            <p:ph type="dt" sz="half" idx="10"/>
          </p:nvPr>
        </p:nvSpPr>
        <p:spPr/>
        <p:txBody>
          <a:bodyPr/>
          <a:lstStyle/>
          <a:p>
            <a:fld id="{60570759-08B5-1C42-BB86-A66F264C436B}" type="datetimeFigureOut">
              <a:rPr lang="en-US" smtClean="0"/>
              <a:t>6/26/20</a:t>
            </a:fld>
            <a:endParaRPr lang="en-US"/>
          </a:p>
        </p:txBody>
      </p:sp>
      <p:sp>
        <p:nvSpPr>
          <p:cNvPr id="6" name="Footer Placeholder 5">
            <a:extLst>
              <a:ext uri="{FF2B5EF4-FFF2-40B4-BE49-F238E27FC236}">
                <a16:creationId xmlns:a16="http://schemas.microsoft.com/office/drawing/2014/main" id="{ED74565F-8314-AF49-B420-2F056567F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44887-4545-F844-8D51-DB5ACB80E1DF}"/>
              </a:ext>
            </a:extLst>
          </p:cNvPr>
          <p:cNvSpPr>
            <a:spLocks noGrp="1"/>
          </p:cNvSpPr>
          <p:nvPr>
            <p:ph type="sldNum" sz="quarter" idx="12"/>
          </p:nvPr>
        </p:nvSpPr>
        <p:spPr/>
        <p:txBody>
          <a:bodyPr/>
          <a:lstStyle/>
          <a:p>
            <a:fld id="{2F2FDC7B-8CD4-9E46-B317-118B36FA28A8}" type="slidenum">
              <a:rPr lang="en-US" smtClean="0"/>
              <a:t>‹#›</a:t>
            </a:fld>
            <a:endParaRPr lang="en-US"/>
          </a:p>
        </p:txBody>
      </p:sp>
    </p:spTree>
    <p:extLst>
      <p:ext uri="{BB962C8B-B14F-4D97-AF65-F5344CB8AC3E}">
        <p14:creationId xmlns:p14="http://schemas.microsoft.com/office/powerpoint/2010/main" val="178227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108D-A078-9E4A-AF26-1C85DAD0A6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0EEAF44-EE15-C840-9F8F-54CD132F1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343668-A2ED-1249-A499-8CE422D06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E18C8FE-50C6-7A43-BDB7-A02F17618781}"/>
              </a:ext>
            </a:extLst>
          </p:cNvPr>
          <p:cNvSpPr>
            <a:spLocks noGrp="1"/>
          </p:cNvSpPr>
          <p:nvPr>
            <p:ph type="dt" sz="half" idx="10"/>
          </p:nvPr>
        </p:nvSpPr>
        <p:spPr/>
        <p:txBody>
          <a:bodyPr/>
          <a:lstStyle/>
          <a:p>
            <a:fld id="{60570759-08B5-1C42-BB86-A66F264C436B}" type="datetimeFigureOut">
              <a:rPr lang="en-US" smtClean="0"/>
              <a:t>6/26/20</a:t>
            </a:fld>
            <a:endParaRPr lang="en-US"/>
          </a:p>
        </p:txBody>
      </p:sp>
      <p:sp>
        <p:nvSpPr>
          <p:cNvPr id="6" name="Footer Placeholder 5">
            <a:extLst>
              <a:ext uri="{FF2B5EF4-FFF2-40B4-BE49-F238E27FC236}">
                <a16:creationId xmlns:a16="http://schemas.microsoft.com/office/drawing/2014/main" id="{C5165E11-BB24-C04A-A761-16FD602DE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8B12A-2B73-3B4B-981D-C15375C59B3C}"/>
              </a:ext>
            </a:extLst>
          </p:cNvPr>
          <p:cNvSpPr>
            <a:spLocks noGrp="1"/>
          </p:cNvSpPr>
          <p:nvPr>
            <p:ph type="sldNum" sz="quarter" idx="12"/>
          </p:nvPr>
        </p:nvSpPr>
        <p:spPr/>
        <p:txBody>
          <a:bodyPr/>
          <a:lstStyle/>
          <a:p>
            <a:fld id="{2F2FDC7B-8CD4-9E46-B317-118B36FA28A8}" type="slidenum">
              <a:rPr lang="en-US" smtClean="0"/>
              <a:t>‹#›</a:t>
            </a:fld>
            <a:endParaRPr lang="en-US"/>
          </a:p>
        </p:txBody>
      </p:sp>
    </p:spTree>
    <p:extLst>
      <p:ext uri="{BB962C8B-B14F-4D97-AF65-F5344CB8AC3E}">
        <p14:creationId xmlns:p14="http://schemas.microsoft.com/office/powerpoint/2010/main" val="342452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65BEA1-CA13-7D47-9F7D-A63567A97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E793FA-CEDA-664E-8E29-4F03C2D225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F27622-7858-9A4E-9ADE-282DB629B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70759-08B5-1C42-BB86-A66F264C436B}" type="datetimeFigureOut">
              <a:rPr lang="en-US" smtClean="0"/>
              <a:t>6/26/20</a:t>
            </a:fld>
            <a:endParaRPr lang="en-US"/>
          </a:p>
        </p:txBody>
      </p:sp>
      <p:sp>
        <p:nvSpPr>
          <p:cNvPr id="5" name="Footer Placeholder 4">
            <a:extLst>
              <a:ext uri="{FF2B5EF4-FFF2-40B4-BE49-F238E27FC236}">
                <a16:creationId xmlns:a16="http://schemas.microsoft.com/office/drawing/2014/main" id="{AFC778F8-3252-4242-ACA4-45FEB8EBA3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CD62B-0C51-C546-9192-B4EBF4348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FDC7B-8CD4-9E46-B317-118B36FA28A8}" type="slidenum">
              <a:rPr lang="en-US" smtClean="0"/>
              <a:t>‹#›</a:t>
            </a:fld>
            <a:endParaRPr lang="en-US"/>
          </a:p>
        </p:txBody>
      </p:sp>
    </p:spTree>
    <p:extLst>
      <p:ext uri="{BB962C8B-B14F-4D97-AF65-F5344CB8AC3E}">
        <p14:creationId xmlns:p14="http://schemas.microsoft.com/office/powerpoint/2010/main" val="2961184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ailyplateofcrazy.com/2013/10/18/when-the-world-is-your-oyster-paris/"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brownelliot.wordpress.com/2014/12/01/my-experience-with-cafod" TargetMode="External"/><Relationship Id="rId5" Type="http://schemas.openxmlformats.org/officeDocument/2006/relationships/image" Target="../media/image2.jpg"/><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smiley-emoticon-unhappy-face-icon-163545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reefoodphotos.com/imagelibrary/confectionery/slides/cut_cake.html"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myedmondsnews.com/2018/04/live-in-edmonds-what-do-you-call-yourself/"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rownelliot.wordpress.com/2014/12/01/my-experience-with-cafod"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envelope-white-letter-blank-mail-308015/"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esigners-original.blogspot.com/2012/06/tuesdays-prayer-create-and-renew.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D7AA-D776-8742-B3FF-41225D65E9A8}"/>
              </a:ext>
            </a:extLst>
          </p:cNvPr>
          <p:cNvSpPr>
            <a:spLocks noGrp="1"/>
          </p:cNvSpPr>
          <p:nvPr>
            <p:ph type="ctrTitle"/>
          </p:nvPr>
        </p:nvSpPr>
        <p:spPr>
          <a:xfrm>
            <a:off x="918860" y="956815"/>
            <a:ext cx="9144000" cy="2387600"/>
          </a:xfrm>
        </p:spPr>
        <p:txBody>
          <a:bodyPr>
            <a:normAutofit fontScale="90000"/>
          </a:bodyPr>
          <a:lstStyle/>
          <a:p>
            <a:br>
              <a:rPr lang="en-GB" sz="4400" dirty="0"/>
            </a:br>
            <a:r>
              <a:rPr lang="en-US" sz="4400" b="1" dirty="0"/>
              <a:t>	</a:t>
            </a:r>
            <a:r>
              <a:rPr lang="en-US" sz="4400" b="1" u="sng" dirty="0"/>
              <a:t>Justice for the good of all</a:t>
            </a:r>
            <a:br>
              <a:rPr lang="en-GB" sz="1600" dirty="0"/>
            </a:br>
            <a:r>
              <a:rPr lang="en-US" sz="1600" dirty="0"/>
              <a:t> </a:t>
            </a:r>
            <a:br>
              <a:rPr lang="en-GB" sz="1600" dirty="0"/>
            </a:br>
            <a:br>
              <a:rPr lang="en-GB" sz="1600" dirty="0"/>
            </a:br>
            <a:r>
              <a:rPr lang="en-US" sz="1600" dirty="0"/>
              <a:t> </a:t>
            </a:r>
            <a:br>
              <a:rPr lang="en-GB" sz="1600" dirty="0"/>
            </a:br>
            <a:br>
              <a:rPr lang="en-GB" sz="1600" dirty="0"/>
            </a:br>
            <a:endParaRPr lang="en-US" sz="1600" dirty="0"/>
          </a:p>
        </p:txBody>
      </p:sp>
      <p:pic>
        <p:nvPicPr>
          <p:cNvPr id="5" name="Picture 4">
            <a:extLst>
              <a:ext uri="{FF2B5EF4-FFF2-40B4-BE49-F238E27FC236}">
                <a16:creationId xmlns:a16="http://schemas.microsoft.com/office/drawing/2014/main" id="{CCBB486A-0DBC-974A-B487-065ED386FA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35004" y="3130550"/>
            <a:ext cx="3568700" cy="3556000"/>
          </a:xfrm>
          <a:prstGeom prst="rect">
            <a:avLst/>
          </a:prstGeom>
        </p:spPr>
      </p:pic>
      <p:sp>
        <p:nvSpPr>
          <p:cNvPr id="6" name="TextBox 5">
            <a:extLst>
              <a:ext uri="{FF2B5EF4-FFF2-40B4-BE49-F238E27FC236}">
                <a16:creationId xmlns:a16="http://schemas.microsoft.com/office/drawing/2014/main" id="{149ACB2F-0751-7C43-BF4A-9FAEBF8CA130}"/>
              </a:ext>
            </a:extLst>
          </p:cNvPr>
          <p:cNvSpPr txBox="1"/>
          <p:nvPr/>
        </p:nvSpPr>
        <p:spPr>
          <a:xfrm>
            <a:off x="5046964" y="7486650"/>
            <a:ext cx="3568700" cy="230832"/>
          </a:xfrm>
          <a:prstGeom prst="rect">
            <a:avLst/>
          </a:prstGeom>
          <a:noFill/>
        </p:spPr>
        <p:txBody>
          <a:bodyPr wrap="square" rtlCol="0">
            <a:spAutoFit/>
          </a:bodyPr>
          <a:lstStyle/>
          <a:p>
            <a:r>
              <a:rPr lang="en-US" sz="900" dirty="0">
                <a:hlinkClick r:id="rId3" tooltip="http://dailyplateofcrazy.com/2013/10/18/when-the-world-is-your-oyster-paris/"/>
              </a:rPr>
              <a:t>This Photo</a:t>
            </a:r>
            <a:r>
              <a:rPr lang="en-US" sz="900" dirty="0"/>
              <a:t> by Unknown Author is licensed under </a:t>
            </a:r>
            <a:r>
              <a:rPr lang="en-US" sz="900" dirty="0">
                <a:hlinkClick r:id="rId4" tooltip="https://creativecommons.org/licenses/by-nc-nd/3.0/"/>
              </a:rPr>
              <a:t>CC BY-NC-ND</a:t>
            </a:r>
            <a:endParaRPr lang="en-US" sz="900" dirty="0"/>
          </a:p>
        </p:txBody>
      </p:sp>
      <p:pic>
        <p:nvPicPr>
          <p:cNvPr id="8" name="Picture 7">
            <a:extLst>
              <a:ext uri="{FF2B5EF4-FFF2-40B4-BE49-F238E27FC236}">
                <a16:creationId xmlns:a16="http://schemas.microsoft.com/office/drawing/2014/main" id="{37CE168A-4B7A-0045-AAD0-1606AA63CB3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2647" y="4144515"/>
            <a:ext cx="5493353" cy="1941518"/>
          </a:xfrm>
          <a:prstGeom prst="rect">
            <a:avLst/>
          </a:prstGeom>
        </p:spPr>
      </p:pic>
      <p:sp>
        <p:nvSpPr>
          <p:cNvPr id="9" name="TextBox 8">
            <a:extLst>
              <a:ext uri="{FF2B5EF4-FFF2-40B4-BE49-F238E27FC236}">
                <a16:creationId xmlns:a16="http://schemas.microsoft.com/office/drawing/2014/main" id="{88768627-75F1-7A40-86A5-7DDF7AC8D229}"/>
              </a:ext>
            </a:extLst>
          </p:cNvPr>
          <p:cNvSpPr txBox="1"/>
          <p:nvPr/>
        </p:nvSpPr>
        <p:spPr>
          <a:xfrm>
            <a:off x="602647" y="7486650"/>
            <a:ext cx="6108700" cy="230832"/>
          </a:xfrm>
          <a:prstGeom prst="rect">
            <a:avLst/>
          </a:prstGeom>
          <a:noFill/>
        </p:spPr>
        <p:txBody>
          <a:bodyPr wrap="square" rtlCol="0">
            <a:spAutoFit/>
          </a:bodyPr>
          <a:lstStyle/>
          <a:p>
            <a:r>
              <a:rPr lang="en-US" sz="900" dirty="0">
                <a:hlinkClick r:id="rId6" tooltip="https://brownelliot.wordpress.com/2014/12/01/my-experience-with-cafod"/>
              </a:rPr>
              <a:t>This Photo</a:t>
            </a:r>
            <a:r>
              <a:rPr lang="en-US" sz="900" dirty="0"/>
              <a:t> by Unknown Author is licensed under </a:t>
            </a:r>
            <a:r>
              <a:rPr lang="en-US" sz="900" dirty="0">
                <a:hlinkClick r:id="rId7" tooltip="https://creativecommons.org/licenses/by-nc-sa/3.0/"/>
              </a:rPr>
              <a:t>CC BY-SA-NC</a:t>
            </a:r>
            <a:endParaRPr lang="en-US" sz="900" dirty="0"/>
          </a:p>
        </p:txBody>
      </p:sp>
    </p:spTree>
    <p:extLst>
      <p:ext uri="{BB962C8B-B14F-4D97-AF65-F5344CB8AC3E}">
        <p14:creationId xmlns:p14="http://schemas.microsoft.com/office/powerpoint/2010/main" val="362522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AF94-89D9-9D48-BE5E-6EFA06C272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9B1B38-AADD-6D43-82C1-9A7C8F8FB109}"/>
              </a:ext>
            </a:extLst>
          </p:cNvPr>
          <p:cNvSpPr>
            <a:spLocks noGrp="1"/>
          </p:cNvSpPr>
          <p:nvPr>
            <p:ph idx="1"/>
          </p:nvPr>
        </p:nvSpPr>
        <p:spPr/>
        <p:txBody>
          <a:bodyPr>
            <a:normAutofit/>
          </a:bodyPr>
          <a:lstStyle/>
          <a:p>
            <a:pPr marL="0" indent="0">
              <a:buNone/>
            </a:pPr>
            <a:br>
              <a:rPr lang="en-GB" dirty="0"/>
            </a:br>
            <a:r>
              <a:rPr lang="en-US" dirty="0"/>
              <a:t> </a:t>
            </a:r>
            <a:br>
              <a:rPr lang="en-GB" dirty="0"/>
            </a:br>
            <a:r>
              <a:rPr lang="en-GB" dirty="0"/>
              <a:t>Think about the phrase ‘that’s not fair’. Discuss what this means and why it upsets people when something unfair happens.</a:t>
            </a:r>
          </a:p>
          <a:p>
            <a:pPr marL="0" indent="0">
              <a:buNone/>
            </a:pPr>
            <a:endParaRPr lang="en-GB" dirty="0"/>
          </a:p>
        </p:txBody>
      </p:sp>
      <p:pic>
        <p:nvPicPr>
          <p:cNvPr id="5" name="Picture 4">
            <a:extLst>
              <a:ext uri="{FF2B5EF4-FFF2-40B4-BE49-F238E27FC236}">
                <a16:creationId xmlns:a16="http://schemas.microsoft.com/office/drawing/2014/main" id="{EFA1BDF3-73F4-1246-9E93-75FA509A7EE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477375" y="4001294"/>
            <a:ext cx="1876425" cy="1876425"/>
          </a:xfrm>
          <a:prstGeom prst="rect">
            <a:avLst/>
          </a:prstGeom>
        </p:spPr>
      </p:pic>
    </p:spTree>
    <p:extLst>
      <p:ext uri="{BB962C8B-B14F-4D97-AF65-F5344CB8AC3E}">
        <p14:creationId xmlns:p14="http://schemas.microsoft.com/office/powerpoint/2010/main" val="277695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F1C445-3514-BE40-B953-16C9765C46F9}"/>
              </a:ext>
            </a:extLst>
          </p:cNvPr>
          <p:cNvSpPr>
            <a:spLocks noGrp="1"/>
          </p:cNvSpPr>
          <p:nvPr>
            <p:ph idx="1"/>
          </p:nvPr>
        </p:nvSpPr>
        <p:spPr>
          <a:xfrm>
            <a:off x="742335" y="731575"/>
            <a:ext cx="10515600" cy="4351338"/>
          </a:xfrm>
        </p:spPr>
        <p:txBody>
          <a:bodyPr>
            <a:normAutofit/>
          </a:bodyPr>
          <a:lstStyle/>
          <a:p>
            <a:pPr marL="0" indent="0">
              <a:buNone/>
            </a:pPr>
            <a:r>
              <a:rPr lang="en-GB" dirty="0"/>
              <a:t>Fairness is about everyone having an equal share of something or being treated exactly the same.</a:t>
            </a:r>
            <a:br>
              <a:rPr lang="en-GB" dirty="0"/>
            </a:br>
            <a:r>
              <a:rPr lang="en-GB" dirty="0"/>
              <a:t> </a:t>
            </a:r>
            <a:br>
              <a:rPr lang="en-GB" dirty="0"/>
            </a:br>
            <a:r>
              <a:rPr lang="en-GB" dirty="0"/>
              <a:t>For instance, fairness would mean giving each person the same sized slice of cake, even if they have already had one. Justice is more than fairness. Justice might mean taking into consideration whether one person has had nothing else to eat that day and giving them a bigger slice of cake than someone who has just had dinner. Being just does not always mean being fair.</a:t>
            </a:r>
            <a:br>
              <a:rPr lang="en-GB" dirty="0"/>
            </a:br>
            <a:r>
              <a:rPr lang="en-GB" dirty="0"/>
              <a:t> </a:t>
            </a:r>
            <a:br>
              <a:rPr lang="en-GB" dirty="0"/>
            </a:br>
            <a:r>
              <a:rPr lang="en-US" dirty="0"/>
              <a:t> </a:t>
            </a:r>
          </a:p>
          <a:p>
            <a:pPr marL="0" indent="0">
              <a:buNone/>
            </a:pPr>
            <a:endParaRPr lang="en-US" dirty="0"/>
          </a:p>
        </p:txBody>
      </p:sp>
      <p:sp>
        <p:nvSpPr>
          <p:cNvPr id="4" name="Content Placeholder 2">
            <a:extLst>
              <a:ext uri="{FF2B5EF4-FFF2-40B4-BE49-F238E27FC236}">
                <a16:creationId xmlns:a16="http://schemas.microsoft.com/office/drawing/2014/main" id="{F16CB3F4-2158-634E-8ABF-D66BA6681FC8}"/>
              </a:ext>
            </a:extLst>
          </p:cNvPr>
          <p:cNvSpPr txBox="1">
            <a:spLocks/>
          </p:cNvSpPr>
          <p:nvPr/>
        </p:nvSpPr>
        <p:spPr>
          <a:xfrm>
            <a:off x="838200" y="191822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6" name="Picture 5">
            <a:extLst>
              <a:ext uri="{FF2B5EF4-FFF2-40B4-BE49-F238E27FC236}">
                <a16:creationId xmlns:a16="http://schemas.microsoft.com/office/drawing/2014/main" id="{7010705A-948A-C941-94B5-C1BB8B69942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52657" y="4853257"/>
            <a:ext cx="2463081" cy="1636189"/>
          </a:xfrm>
          <a:prstGeom prst="rect">
            <a:avLst/>
          </a:prstGeom>
        </p:spPr>
      </p:pic>
      <p:sp>
        <p:nvSpPr>
          <p:cNvPr id="7" name="TextBox 6">
            <a:extLst>
              <a:ext uri="{FF2B5EF4-FFF2-40B4-BE49-F238E27FC236}">
                <a16:creationId xmlns:a16="http://schemas.microsoft.com/office/drawing/2014/main" id="{26E75D4F-A9E3-6C4B-9D29-D4EDEA064A96}"/>
              </a:ext>
            </a:extLst>
          </p:cNvPr>
          <p:cNvSpPr txBox="1"/>
          <p:nvPr/>
        </p:nvSpPr>
        <p:spPr>
          <a:xfrm>
            <a:off x="934064" y="6858000"/>
            <a:ext cx="10323871" cy="230832"/>
          </a:xfrm>
          <a:prstGeom prst="rect">
            <a:avLst/>
          </a:prstGeom>
          <a:noFill/>
        </p:spPr>
        <p:txBody>
          <a:bodyPr wrap="square" rtlCol="0">
            <a:spAutoFit/>
          </a:bodyPr>
          <a:lstStyle/>
          <a:p>
            <a:r>
              <a:rPr lang="en-US" sz="900">
                <a:hlinkClick r:id="rId3" tooltip="http://freefoodphotos.com/imagelibrary/confectionery/slides/cut_cake.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59449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8918-69B0-024E-A2FB-8D1C312712B0}"/>
              </a:ext>
            </a:extLst>
          </p:cNvPr>
          <p:cNvSpPr>
            <a:spLocks noGrp="1"/>
          </p:cNvSpPr>
          <p:nvPr>
            <p:ph type="title"/>
          </p:nvPr>
        </p:nvSpPr>
        <p:spPr>
          <a:xfrm>
            <a:off x="525684" y="893602"/>
            <a:ext cx="10515600" cy="1325563"/>
          </a:xfrm>
        </p:spPr>
        <p:txBody>
          <a:bodyPr>
            <a:normAutofit fontScale="90000"/>
          </a:bodyPr>
          <a:lstStyle/>
          <a:p>
            <a:r>
              <a:rPr lang="en-GB" dirty="0"/>
              <a:t>Think of a time when you have been treated unfairly. Consider if the incident you thought of was unfair/just and why.</a:t>
            </a:r>
            <a:br>
              <a:rPr lang="en-GB" dirty="0"/>
            </a:br>
            <a:r>
              <a:rPr lang="en-GB" dirty="0"/>
              <a:t> </a:t>
            </a:r>
            <a:br>
              <a:rPr lang="en-GB" dirty="0"/>
            </a:br>
            <a:endParaRPr lang="en-US" dirty="0"/>
          </a:p>
        </p:txBody>
      </p:sp>
      <p:sp>
        <p:nvSpPr>
          <p:cNvPr id="3" name="Content Placeholder 2">
            <a:extLst>
              <a:ext uri="{FF2B5EF4-FFF2-40B4-BE49-F238E27FC236}">
                <a16:creationId xmlns:a16="http://schemas.microsoft.com/office/drawing/2014/main" id="{32EF8156-9388-324F-8732-A8FDE954E0AE}"/>
              </a:ext>
            </a:extLst>
          </p:cNvPr>
          <p:cNvSpPr>
            <a:spLocks noGrp="1"/>
          </p:cNvSpPr>
          <p:nvPr>
            <p:ph idx="1"/>
          </p:nvPr>
        </p:nvSpPr>
        <p:spPr>
          <a:xfrm>
            <a:off x="641430" y="2219165"/>
            <a:ext cx="10515600" cy="4351338"/>
          </a:xfrm>
        </p:spPr>
        <p:txBody>
          <a:bodyPr>
            <a:normAutofit/>
          </a:bodyPr>
          <a:lstStyle/>
          <a:p>
            <a:pPr marL="0" indent="0">
              <a:buNone/>
            </a:pPr>
            <a:r>
              <a:rPr lang="en-US" b="1" dirty="0"/>
              <a:t>SOME KEY QUESTIONS</a:t>
            </a:r>
            <a:br>
              <a:rPr lang="en-GB" dirty="0"/>
            </a:br>
            <a:r>
              <a:rPr lang="en-GB" dirty="0"/>
              <a:t>How and by whom were you treated unfairly/unjustly?</a:t>
            </a:r>
            <a:br>
              <a:rPr lang="en-GB" dirty="0"/>
            </a:br>
            <a:r>
              <a:rPr lang="en-GB" dirty="0"/>
              <a:t>Why do you think it happened?</a:t>
            </a:r>
            <a:br>
              <a:rPr lang="en-GB" dirty="0"/>
            </a:br>
            <a:r>
              <a:rPr lang="en-GB" dirty="0"/>
              <a:t>How did the unfairness/injustice make you feel?</a:t>
            </a:r>
            <a:br>
              <a:rPr lang="en-GB" dirty="0"/>
            </a:br>
            <a:r>
              <a:rPr lang="en-GB" dirty="0"/>
              <a:t>What could the person have done differently to make the incident fair/just for you?</a:t>
            </a:r>
            <a:br>
              <a:rPr lang="en-GB" dirty="0"/>
            </a:br>
            <a:r>
              <a:rPr lang="en-GB" dirty="0"/>
              <a:t>Why do you think it is important to consider what is good for other people?</a:t>
            </a:r>
            <a:br>
              <a:rPr lang="en-GB" dirty="0"/>
            </a:br>
            <a:r>
              <a:rPr lang="en-GB" dirty="0"/>
              <a:t> </a:t>
            </a:r>
            <a:endParaRPr lang="en-US" dirty="0"/>
          </a:p>
        </p:txBody>
      </p:sp>
      <p:pic>
        <p:nvPicPr>
          <p:cNvPr id="5" name="Picture 4">
            <a:extLst>
              <a:ext uri="{FF2B5EF4-FFF2-40B4-BE49-F238E27FC236}">
                <a16:creationId xmlns:a16="http://schemas.microsoft.com/office/drawing/2014/main" id="{DA397E1D-E929-9641-8A9C-66DCEF371B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66080" y="1453510"/>
            <a:ext cx="1900236" cy="1900236"/>
          </a:xfrm>
          <a:prstGeom prst="rect">
            <a:avLst/>
          </a:prstGeom>
        </p:spPr>
      </p:pic>
    </p:spTree>
    <p:extLst>
      <p:ext uri="{BB962C8B-B14F-4D97-AF65-F5344CB8AC3E}">
        <p14:creationId xmlns:p14="http://schemas.microsoft.com/office/powerpoint/2010/main" val="197796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B0E1-D0D0-6A4D-81F5-F7CE4C8C9AD9}"/>
              </a:ext>
            </a:extLst>
          </p:cNvPr>
          <p:cNvSpPr>
            <a:spLocks noGrp="1"/>
          </p:cNvSpPr>
          <p:nvPr>
            <p:ph type="title"/>
          </p:nvPr>
        </p:nvSpPr>
        <p:spPr>
          <a:xfrm>
            <a:off x="440502" y="1612483"/>
            <a:ext cx="10515600" cy="1325563"/>
          </a:xfrm>
        </p:spPr>
        <p:txBody>
          <a:bodyPr>
            <a:normAutofit fontScale="90000"/>
          </a:bodyPr>
          <a:lstStyle/>
          <a:p>
            <a:br>
              <a:rPr lang="en-GB" dirty="0"/>
            </a:br>
            <a:r>
              <a:rPr lang="en-GB" dirty="0"/>
              <a:t>CAFOD, the Catholic Agency for Overseas Development, works to help stop injustice and unfairness around the world (globally) and to build a world which is a just and good place for everyone to live.</a:t>
            </a:r>
            <a:endParaRPr lang="en-US" dirty="0"/>
          </a:p>
        </p:txBody>
      </p:sp>
      <p:sp>
        <p:nvSpPr>
          <p:cNvPr id="3" name="Content Placeholder 2">
            <a:extLst>
              <a:ext uri="{FF2B5EF4-FFF2-40B4-BE49-F238E27FC236}">
                <a16:creationId xmlns:a16="http://schemas.microsoft.com/office/drawing/2014/main" id="{2DCE8A1D-316A-A149-8763-75EA895015CD}"/>
              </a:ext>
            </a:extLst>
          </p:cNvPr>
          <p:cNvSpPr>
            <a:spLocks noGrp="1"/>
          </p:cNvSpPr>
          <p:nvPr>
            <p:ph idx="1"/>
          </p:nvPr>
        </p:nvSpPr>
        <p:spPr>
          <a:xfrm>
            <a:off x="340489" y="3121024"/>
            <a:ext cx="10515600" cy="4351338"/>
          </a:xfrm>
        </p:spPr>
        <p:txBody>
          <a:bodyPr>
            <a:normAutofit/>
          </a:bodyPr>
          <a:lstStyle/>
          <a:p>
            <a:endParaRPr lang="en-US" dirty="0"/>
          </a:p>
          <a:p>
            <a:pPr marL="0" indent="0">
              <a:buNone/>
            </a:pPr>
            <a:br>
              <a:rPr lang="en-US" b="1" dirty="0"/>
            </a:br>
            <a:br>
              <a:rPr lang="en-GB" dirty="0"/>
            </a:br>
            <a:r>
              <a:rPr lang="en-GB" dirty="0"/>
              <a:t> </a:t>
            </a:r>
            <a:endParaRPr lang="en-US" dirty="0"/>
          </a:p>
        </p:txBody>
      </p:sp>
      <p:pic>
        <p:nvPicPr>
          <p:cNvPr id="4" name="Picture 3">
            <a:extLst>
              <a:ext uri="{FF2B5EF4-FFF2-40B4-BE49-F238E27FC236}">
                <a16:creationId xmlns:a16="http://schemas.microsoft.com/office/drawing/2014/main" id="{5C8533A8-7285-5D40-9B8B-638DDBB5464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86506" y="4594064"/>
            <a:ext cx="4931873" cy="1743074"/>
          </a:xfrm>
          <a:prstGeom prst="rect">
            <a:avLst/>
          </a:prstGeom>
        </p:spPr>
      </p:pic>
      <p:sp>
        <p:nvSpPr>
          <p:cNvPr id="5" name="TextBox 4">
            <a:extLst>
              <a:ext uri="{FF2B5EF4-FFF2-40B4-BE49-F238E27FC236}">
                <a16:creationId xmlns:a16="http://schemas.microsoft.com/office/drawing/2014/main" id="{A99473C4-8502-E847-8A43-8EC1DABB7C07}"/>
              </a:ext>
            </a:extLst>
          </p:cNvPr>
          <p:cNvSpPr txBox="1"/>
          <p:nvPr/>
        </p:nvSpPr>
        <p:spPr>
          <a:xfrm>
            <a:off x="7384263" y="8318121"/>
            <a:ext cx="5423083" cy="230832"/>
          </a:xfrm>
          <a:prstGeom prst="rect">
            <a:avLst/>
          </a:prstGeom>
          <a:noFill/>
        </p:spPr>
        <p:txBody>
          <a:bodyPr wrap="square" rtlCol="0">
            <a:spAutoFit/>
          </a:bodyPr>
          <a:lstStyle/>
          <a:p>
            <a:r>
              <a:rPr lang="en-US" sz="900" dirty="0">
                <a:hlinkClick r:id="rId3" tooltip="https://brownelliot.wordpress.com/2014/12/01/my-experience-with-cafod"/>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23846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A1BEE-1402-7F4B-A402-46086B62C930}"/>
              </a:ext>
            </a:extLst>
          </p:cNvPr>
          <p:cNvSpPr>
            <a:spLocks noGrp="1"/>
          </p:cNvSpPr>
          <p:nvPr>
            <p:ph type="title"/>
          </p:nvPr>
        </p:nvSpPr>
        <p:spPr/>
        <p:txBody>
          <a:bodyPr/>
          <a:lstStyle/>
          <a:p>
            <a:r>
              <a:rPr lang="en-GB" b="1" u="sng" dirty="0"/>
              <a:t>TASK:</a:t>
            </a:r>
            <a:endParaRPr lang="en-US" dirty="0"/>
          </a:p>
        </p:txBody>
      </p:sp>
      <p:sp>
        <p:nvSpPr>
          <p:cNvPr id="3" name="Content Placeholder 2">
            <a:extLst>
              <a:ext uri="{FF2B5EF4-FFF2-40B4-BE49-F238E27FC236}">
                <a16:creationId xmlns:a16="http://schemas.microsoft.com/office/drawing/2014/main" id="{9A0D07BE-0609-BF47-99C1-AF23B01EED23}"/>
              </a:ext>
            </a:extLst>
          </p:cNvPr>
          <p:cNvSpPr>
            <a:spLocks noGrp="1"/>
          </p:cNvSpPr>
          <p:nvPr>
            <p:ph idx="1"/>
          </p:nvPr>
        </p:nvSpPr>
        <p:spPr/>
        <p:txBody>
          <a:bodyPr/>
          <a:lstStyle/>
          <a:p>
            <a:pPr marL="0" indent="0">
              <a:buNone/>
            </a:pPr>
            <a:r>
              <a:rPr lang="en-GB" dirty="0"/>
              <a:t>Write a persuasive letter to a friend thinking of ways you can look after vulnerable people/people in need. Explaining why through Jesus’ teaching, Gospel values, CST they should be doing this.</a:t>
            </a:r>
            <a:br>
              <a:rPr lang="en-GB" dirty="0"/>
            </a:br>
            <a:endParaRPr lang="en-US" dirty="0"/>
          </a:p>
        </p:txBody>
      </p:sp>
      <p:pic>
        <p:nvPicPr>
          <p:cNvPr id="8" name="Picture 7">
            <a:extLst>
              <a:ext uri="{FF2B5EF4-FFF2-40B4-BE49-F238E27FC236}">
                <a16:creationId xmlns:a16="http://schemas.microsoft.com/office/drawing/2014/main" id="{79B7720C-41BC-2549-9678-50F555F4629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34698" y="3429000"/>
            <a:ext cx="2819102" cy="2928937"/>
          </a:xfrm>
          <a:prstGeom prst="rect">
            <a:avLst/>
          </a:prstGeom>
        </p:spPr>
      </p:pic>
    </p:spTree>
    <p:extLst>
      <p:ext uri="{BB962C8B-B14F-4D97-AF65-F5344CB8AC3E}">
        <p14:creationId xmlns:p14="http://schemas.microsoft.com/office/powerpoint/2010/main" val="2711952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54C3-CA90-B34A-A4C3-01A6BAD434F7}"/>
              </a:ext>
            </a:extLst>
          </p:cNvPr>
          <p:cNvSpPr>
            <a:spLocks noGrp="1"/>
          </p:cNvSpPr>
          <p:nvPr>
            <p:ph type="title"/>
          </p:nvPr>
        </p:nvSpPr>
        <p:spPr/>
        <p:txBody>
          <a:bodyPr/>
          <a:lstStyle/>
          <a:p>
            <a:r>
              <a:rPr lang="en-US" b="1" u="sng" dirty="0"/>
              <a:t>REFLECTION</a:t>
            </a:r>
            <a:endParaRPr lang="en-US" u="sng" dirty="0"/>
          </a:p>
        </p:txBody>
      </p:sp>
      <p:sp>
        <p:nvSpPr>
          <p:cNvPr id="3" name="Content Placeholder 2">
            <a:extLst>
              <a:ext uri="{FF2B5EF4-FFF2-40B4-BE49-F238E27FC236}">
                <a16:creationId xmlns:a16="http://schemas.microsoft.com/office/drawing/2014/main" id="{663797E8-FFF7-5340-85DA-39ED0FF749A1}"/>
              </a:ext>
            </a:extLst>
          </p:cNvPr>
          <p:cNvSpPr>
            <a:spLocks noGrp="1"/>
          </p:cNvSpPr>
          <p:nvPr>
            <p:ph idx="1"/>
          </p:nvPr>
        </p:nvSpPr>
        <p:spPr>
          <a:xfrm>
            <a:off x="838200" y="1525588"/>
            <a:ext cx="10515600" cy="4351338"/>
          </a:xfrm>
        </p:spPr>
        <p:txBody>
          <a:bodyPr>
            <a:normAutofit fontScale="77500" lnSpcReduction="20000"/>
          </a:bodyPr>
          <a:lstStyle/>
          <a:p>
            <a:pPr marL="0" indent="0">
              <a:buNone/>
            </a:pPr>
            <a:r>
              <a:rPr lang="en-GB" dirty="0"/>
              <a:t>For those who are not treated with respect…</a:t>
            </a:r>
            <a:br>
              <a:rPr lang="en-GB" dirty="0"/>
            </a:br>
            <a:r>
              <a:rPr lang="en-GB" i="1" dirty="0"/>
              <a:t>We join with them in hope</a:t>
            </a:r>
            <a:br>
              <a:rPr lang="en-GB" dirty="0"/>
            </a:br>
            <a:r>
              <a:rPr lang="en-GB" dirty="0"/>
              <a:t>For those who stand against injustice.</a:t>
            </a:r>
            <a:br>
              <a:rPr lang="en-GB" dirty="0"/>
            </a:br>
            <a:r>
              <a:rPr lang="en-GB" i="1" dirty="0"/>
              <a:t>We join with them in hope</a:t>
            </a:r>
            <a:br>
              <a:rPr lang="en-GB" dirty="0"/>
            </a:br>
            <a:r>
              <a:rPr lang="en-GB" dirty="0"/>
              <a:t>For those who are affected by earthquakes and floods…</a:t>
            </a:r>
            <a:br>
              <a:rPr lang="en-GB" dirty="0"/>
            </a:br>
            <a:r>
              <a:rPr lang="en-GB" i="1" dirty="0"/>
              <a:t>We join with them in hope</a:t>
            </a:r>
            <a:br>
              <a:rPr lang="en-GB" dirty="0"/>
            </a:br>
            <a:r>
              <a:rPr lang="en-GB" dirty="0"/>
              <a:t>For those who do not have enough food…</a:t>
            </a:r>
            <a:br>
              <a:rPr lang="en-GB" dirty="0"/>
            </a:br>
            <a:r>
              <a:rPr lang="en-GB" i="1" dirty="0"/>
              <a:t>We join with them in hope</a:t>
            </a:r>
            <a:br>
              <a:rPr lang="en-GB" dirty="0"/>
            </a:br>
            <a:r>
              <a:rPr lang="en-GB" dirty="0"/>
              <a:t>For those who do not have clean water…</a:t>
            </a:r>
            <a:br>
              <a:rPr lang="en-GB" dirty="0"/>
            </a:br>
            <a:r>
              <a:rPr lang="en-GB" i="1" dirty="0"/>
              <a:t>We join with them in hope</a:t>
            </a:r>
            <a:br>
              <a:rPr lang="en-GB" dirty="0"/>
            </a:br>
            <a:r>
              <a:rPr lang="en-GB" dirty="0"/>
              <a:t>For those who are suffering because of war…</a:t>
            </a:r>
            <a:br>
              <a:rPr lang="en-GB" dirty="0"/>
            </a:br>
            <a:r>
              <a:rPr lang="en-GB" i="1" dirty="0"/>
              <a:t>We join with them in hope</a:t>
            </a:r>
            <a:br>
              <a:rPr lang="en-GB" dirty="0"/>
            </a:br>
            <a:r>
              <a:rPr lang="en-GB" dirty="0"/>
              <a:t>For those who work for the good of others</a:t>
            </a:r>
            <a:br>
              <a:rPr lang="en-GB" dirty="0"/>
            </a:br>
            <a:r>
              <a:rPr lang="en-GB" i="1" dirty="0"/>
              <a:t>We join with them in hope</a:t>
            </a:r>
            <a:br>
              <a:rPr lang="en-GB" dirty="0"/>
            </a:br>
            <a:r>
              <a:rPr lang="en-GB" dirty="0"/>
              <a:t>We remember the times we have not been treated fairly and how we felt.</a:t>
            </a:r>
            <a:br>
              <a:rPr lang="en-GB" dirty="0"/>
            </a:br>
            <a:r>
              <a:rPr lang="en-GB" i="1" dirty="0"/>
              <a:t>We join together in hope and action to help build a more just world for the good of all.</a:t>
            </a:r>
            <a:endParaRPr lang="en-US" dirty="0"/>
          </a:p>
        </p:txBody>
      </p:sp>
      <p:pic>
        <p:nvPicPr>
          <p:cNvPr id="5" name="Picture 4">
            <a:extLst>
              <a:ext uri="{FF2B5EF4-FFF2-40B4-BE49-F238E27FC236}">
                <a16:creationId xmlns:a16="http://schemas.microsoft.com/office/drawing/2014/main" id="{67BBCD9C-EAEF-5D4B-BBC6-6F6F17DDE27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82378" y="1180542"/>
            <a:ext cx="2797297" cy="3341217"/>
          </a:xfrm>
          <a:prstGeom prst="rect">
            <a:avLst/>
          </a:prstGeom>
        </p:spPr>
      </p:pic>
    </p:spTree>
    <p:extLst>
      <p:ext uri="{BB962C8B-B14F-4D97-AF65-F5344CB8AC3E}">
        <p14:creationId xmlns:p14="http://schemas.microsoft.com/office/powerpoint/2010/main" val="2477005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515</Words>
  <Application>Microsoft Macintosh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Justice for the good of all       </vt:lpstr>
      <vt:lpstr>PowerPoint Presentation</vt:lpstr>
      <vt:lpstr>PowerPoint Presentation</vt:lpstr>
      <vt:lpstr>Think of a time when you have been treated unfairly. Consider if the incident you thought of was unfair/just and why.   </vt:lpstr>
      <vt:lpstr> CAFOD, the Catholic Agency for Overseas Development, works to help stop injustice and unfairness around the world (globally) and to build a world which is a just and good place for everyone to live.</vt:lpstr>
      <vt:lpstr>TASK:</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Justice for the good of all.       </dc:title>
  <dc:creator>Sinéad Donnelly</dc:creator>
  <cp:lastModifiedBy>Sinéad Donnelly</cp:lastModifiedBy>
  <cp:revision>3</cp:revision>
  <dcterms:created xsi:type="dcterms:W3CDTF">2020-06-26T16:24:19Z</dcterms:created>
  <dcterms:modified xsi:type="dcterms:W3CDTF">2020-06-26T16:53:27Z</dcterms:modified>
</cp:coreProperties>
</file>