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4" r:id="rId2"/>
    <p:sldId id="1627" r:id="rId3"/>
    <p:sldId id="1656" r:id="rId4"/>
    <p:sldId id="1657" r:id="rId5"/>
    <p:sldId id="1658" r:id="rId6"/>
    <p:sldId id="1659" r:id="rId7"/>
    <p:sldId id="1660" r:id="rId8"/>
    <p:sldId id="1661" r:id="rId9"/>
    <p:sldId id="1662" r:id="rId10"/>
    <p:sldId id="1663" r:id="rId11"/>
    <p:sldId id="1664" r:id="rId12"/>
    <p:sldId id="1665" r:id="rId13"/>
    <p:sldId id="1666" r:id="rId14"/>
    <p:sldId id="1667" r:id="rId15"/>
    <p:sldId id="1668" r:id="rId16"/>
    <p:sldId id="1669" r:id="rId17"/>
    <p:sldId id="1670" r:id="rId18"/>
    <p:sldId id="1653" r:id="rId19"/>
    <p:sldId id="1655" r:id="rId20"/>
    <p:sldId id="1671" r:id="rId21"/>
    <p:sldId id="1672" r:id="rId22"/>
    <p:sldId id="1673" r:id="rId23"/>
    <p:sldId id="1674" r:id="rId24"/>
    <p:sldId id="1641" r:id="rId25"/>
    <p:sldId id="1638" r:id="rId26"/>
    <p:sldId id="1654" r:id="rId27"/>
    <p:sldId id="79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63876D-4E06-45F3-80FD-D4F5D8441D4A}" v="31" dt="2022-09-19T20:35:20.72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5009"/>
  </p:normalViewPr>
  <p:slideViewPr>
    <p:cSldViewPr snapToGrid="0" snapToObjects="1">
      <p:cViewPr varScale="1">
        <p:scale>
          <a:sx n="86" d="100"/>
          <a:sy n="86" d="100"/>
        </p:scale>
        <p:origin x="53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e Gurvidi" userId="966fb40a-5550-4090-8000-a39db5f4381a" providerId="ADAL" clId="{1363876D-4E06-45F3-80FD-D4F5D8441D4A}"/>
    <pc:docChg chg="undo custSel addSld delSld modSld sldOrd">
      <pc:chgData name="Nicole Gurvidi" userId="966fb40a-5550-4090-8000-a39db5f4381a" providerId="ADAL" clId="{1363876D-4E06-45F3-80FD-D4F5D8441D4A}" dt="2022-09-19T20:37:36.373" v="680" actId="255"/>
      <pc:docMkLst>
        <pc:docMk/>
      </pc:docMkLst>
      <pc:sldChg chg="del">
        <pc:chgData name="Nicole Gurvidi" userId="966fb40a-5550-4090-8000-a39db5f4381a" providerId="ADAL" clId="{1363876D-4E06-45F3-80FD-D4F5D8441D4A}" dt="2022-09-19T19:54:08.929" v="0" actId="47"/>
        <pc:sldMkLst>
          <pc:docMk/>
          <pc:sldMk cId="1867861776" sldId="256"/>
        </pc:sldMkLst>
      </pc:sldChg>
      <pc:sldChg chg="del">
        <pc:chgData name="Nicole Gurvidi" userId="966fb40a-5550-4090-8000-a39db5f4381a" providerId="ADAL" clId="{1363876D-4E06-45F3-80FD-D4F5D8441D4A}" dt="2022-09-19T20:31:47.295" v="496" actId="47"/>
        <pc:sldMkLst>
          <pc:docMk/>
          <pc:sldMk cId="2118822325" sldId="258"/>
        </pc:sldMkLst>
      </pc:sldChg>
      <pc:sldChg chg="addSp delSp modSp mod">
        <pc:chgData name="Nicole Gurvidi" userId="966fb40a-5550-4090-8000-a39db5f4381a" providerId="ADAL" clId="{1363876D-4E06-45F3-80FD-D4F5D8441D4A}" dt="2022-09-19T20:09:56.589" v="215" actId="1076"/>
        <pc:sldMkLst>
          <pc:docMk/>
          <pc:sldMk cId="3514511534" sldId="264"/>
        </pc:sldMkLst>
        <pc:spChg chg="mod">
          <ac:chgData name="Nicole Gurvidi" userId="966fb40a-5550-4090-8000-a39db5f4381a" providerId="ADAL" clId="{1363876D-4E06-45F3-80FD-D4F5D8441D4A}" dt="2022-09-19T20:09:56.589" v="215" actId="1076"/>
          <ac:spMkLst>
            <pc:docMk/>
            <pc:sldMk cId="3514511534" sldId="264"/>
            <ac:spMk id="2" creationId="{861B28A5-E1DB-426A-9426-583FD3FD8909}"/>
          </ac:spMkLst>
        </pc:spChg>
        <pc:spChg chg="del">
          <ac:chgData name="Nicole Gurvidi" userId="966fb40a-5550-4090-8000-a39db5f4381a" providerId="ADAL" clId="{1363876D-4E06-45F3-80FD-D4F5D8441D4A}" dt="2022-09-19T20:00:32.284" v="7" actId="478"/>
          <ac:spMkLst>
            <pc:docMk/>
            <pc:sldMk cId="3514511534" sldId="264"/>
            <ac:spMk id="6" creationId="{AF8D968D-2D6F-4439-B9BD-972CE985F88B}"/>
          </ac:spMkLst>
        </pc:spChg>
        <pc:picChg chg="add mod">
          <ac:chgData name="Nicole Gurvidi" userId="966fb40a-5550-4090-8000-a39db5f4381a" providerId="ADAL" clId="{1363876D-4E06-45F3-80FD-D4F5D8441D4A}" dt="2022-09-19T19:55:19.271" v="2" actId="14100"/>
          <ac:picMkLst>
            <pc:docMk/>
            <pc:sldMk cId="3514511534" sldId="264"/>
            <ac:picMk id="3" creationId="{706EE8E3-A08D-D20B-6CD9-44F1678B335A}"/>
          </ac:picMkLst>
        </pc:picChg>
        <pc:picChg chg="del">
          <ac:chgData name="Nicole Gurvidi" userId="966fb40a-5550-4090-8000-a39db5f4381a" providerId="ADAL" clId="{1363876D-4E06-45F3-80FD-D4F5D8441D4A}" dt="2022-09-19T20:00:34.571" v="8" actId="478"/>
          <ac:picMkLst>
            <pc:docMk/>
            <pc:sldMk cId="3514511534" sldId="264"/>
            <ac:picMk id="4" creationId="{C034E9EC-B30F-4F8F-ABFD-C570A775B480}"/>
          </ac:picMkLst>
        </pc:picChg>
        <pc:picChg chg="add mod">
          <ac:chgData name="Nicole Gurvidi" userId="966fb40a-5550-4090-8000-a39db5f4381a" providerId="ADAL" clId="{1363876D-4E06-45F3-80FD-D4F5D8441D4A}" dt="2022-09-19T20:01:27.861" v="23" actId="1076"/>
          <ac:picMkLst>
            <pc:docMk/>
            <pc:sldMk cId="3514511534" sldId="264"/>
            <ac:picMk id="5" creationId="{87F4FDBE-804B-2A14-EF8C-6A67EB0EEC45}"/>
          </ac:picMkLst>
        </pc:picChg>
        <pc:picChg chg="add mod">
          <ac:chgData name="Nicole Gurvidi" userId="966fb40a-5550-4090-8000-a39db5f4381a" providerId="ADAL" clId="{1363876D-4E06-45F3-80FD-D4F5D8441D4A}" dt="2022-09-19T20:01:33.303" v="25" actId="1076"/>
          <ac:picMkLst>
            <pc:docMk/>
            <pc:sldMk cId="3514511534" sldId="264"/>
            <ac:picMk id="7" creationId="{D274F0B3-DCFC-C7CD-E174-FAF5CD87B9A4}"/>
          </ac:picMkLst>
        </pc:picChg>
        <pc:picChg chg="add mod">
          <ac:chgData name="Nicole Gurvidi" userId="966fb40a-5550-4090-8000-a39db5f4381a" providerId="ADAL" clId="{1363876D-4E06-45F3-80FD-D4F5D8441D4A}" dt="2022-09-19T20:01:36.952" v="26" actId="1076"/>
          <ac:picMkLst>
            <pc:docMk/>
            <pc:sldMk cId="3514511534" sldId="264"/>
            <ac:picMk id="8" creationId="{B703EDC6-2F3B-35C0-EA7A-9F7BE433344C}"/>
          </ac:picMkLst>
        </pc:picChg>
      </pc:sldChg>
      <pc:sldChg chg="del">
        <pc:chgData name="Nicole Gurvidi" userId="966fb40a-5550-4090-8000-a39db5f4381a" providerId="ADAL" clId="{1363876D-4E06-45F3-80FD-D4F5D8441D4A}" dt="2022-09-19T20:31:45.691" v="495" actId="47"/>
        <pc:sldMkLst>
          <pc:docMk/>
          <pc:sldMk cId="1225053503" sldId="267"/>
        </pc:sldMkLst>
      </pc:sldChg>
      <pc:sldChg chg="del">
        <pc:chgData name="Nicole Gurvidi" userId="966fb40a-5550-4090-8000-a39db5f4381a" providerId="ADAL" clId="{1363876D-4E06-45F3-80FD-D4F5D8441D4A}" dt="2022-09-19T20:05:49.308" v="49" actId="47"/>
        <pc:sldMkLst>
          <pc:docMk/>
          <pc:sldMk cId="1899722347" sldId="272"/>
        </pc:sldMkLst>
      </pc:sldChg>
      <pc:sldChg chg="del">
        <pc:chgData name="Nicole Gurvidi" userId="966fb40a-5550-4090-8000-a39db5f4381a" providerId="ADAL" clId="{1363876D-4E06-45F3-80FD-D4F5D8441D4A}" dt="2022-09-19T20:31:40.810" v="490" actId="47"/>
        <pc:sldMkLst>
          <pc:docMk/>
          <pc:sldMk cId="2647770215" sldId="295"/>
        </pc:sldMkLst>
      </pc:sldChg>
      <pc:sldChg chg="del">
        <pc:chgData name="Nicole Gurvidi" userId="966fb40a-5550-4090-8000-a39db5f4381a" providerId="ADAL" clId="{1363876D-4E06-45F3-80FD-D4F5D8441D4A}" dt="2022-09-19T20:05:51.066" v="50" actId="47"/>
        <pc:sldMkLst>
          <pc:docMk/>
          <pc:sldMk cId="82458517" sldId="324"/>
        </pc:sldMkLst>
      </pc:sldChg>
      <pc:sldChg chg="del">
        <pc:chgData name="Nicole Gurvidi" userId="966fb40a-5550-4090-8000-a39db5f4381a" providerId="ADAL" clId="{1363876D-4E06-45F3-80FD-D4F5D8441D4A}" dt="2022-09-19T20:05:51.304" v="51" actId="47"/>
        <pc:sldMkLst>
          <pc:docMk/>
          <pc:sldMk cId="2975409881" sldId="325"/>
        </pc:sldMkLst>
      </pc:sldChg>
      <pc:sldChg chg="del">
        <pc:chgData name="Nicole Gurvidi" userId="966fb40a-5550-4090-8000-a39db5f4381a" providerId="ADAL" clId="{1363876D-4E06-45F3-80FD-D4F5D8441D4A}" dt="2022-09-19T20:05:51.737" v="52" actId="47"/>
        <pc:sldMkLst>
          <pc:docMk/>
          <pc:sldMk cId="3873748775" sldId="327"/>
        </pc:sldMkLst>
      </pc:sldChg>
      <pc:sldChg chg="del">
        <pc:chgData name="Nicole Gurvidi" userId="966fb40a-5550-4090-8000-a39db5f4381a" providerId="ADAL" clId="{1363876D-4E06-45F3-80FD-D4F5D8441D4A}" dt="2022-09-19T20:05:52.146" v="53" actId="47"/>
        <pc:sldMkLst>
          <pc:docMk/>
          <pc:sldMk cId="2714133190" sldId="330"/>
        </pc:sldMkLst>
      </pc:sldChg>
      <pc:sldChg chg="del">
        <pc:chgData name="Nicole Gurvidi" userId="966fb40a-5550-4090-8000-a39db5f4381a" providerId="ADAL" clId="{1363876D-4E06-45F3-80FD-D4F5D8441D4A}" dt="2022-09-19T20:05:52.740" v="54" actId="47"/>
        <pc:sldMkLst>
          <pc:docMk/>
          <pc:sldMk cId="2293377030" sldId="331"/>
        </pc:sldMkLst>
      </pc:sldChg>
      <pc:sldChg chg="del">
        <pc:chgData name="Nicole Gurvidi" userId="966fb40a-5550-4090-8000-a39db5f4381a" providerId="ADAL" clId="{1363876D-4E06-45F3-80FD-D4F5D8441D4A}" dt="2022-09-19T20:05:53.420" v="55" actId="47"/>
        <pc:sldMkLst>
          <pc:docMk/>
          <pc:sldMk cId="2794195151" sldId="332"/>
        </pc:sldMkLst>
      </pc:sldChg>
      <pc:sldChg chg="addSp delSp modSp del mod">
        <pc:chgData name="Nicole Gurvidi" userId="966fb40a-5550-4090-8000-a39db5f4381a" providerId="ADAL" clId="{1363876D-4E06-45F3-80FD-D4F5D8441D4A}" dt="2022-09-19T20:31:42.813" v="492" actId="47"/>
        <pc:sldMkLst>
          <pc:docMk/>
          <pc:sldMk cId="490394313" sldId="418"/>
        </pc:sldMkLst>
        <pc:spChg chg="del">
          <ac:chgData name="Nicole Gurvidi" userId="966fb40a-5550-4090-8000-a39db5f4381a" providerId="ADAL" clId="{1363876D-4E06-45F3-80FD-D4F5D8441D4A}" dt="2022-09-19T20:03:16.634" v="40" actId="478"/>
          <ac:spMkLst>
            <pc:docMk/>
            <pc:sldMk cId="490394313" sldId="418"/>
            <ac:spMk id="2" creationId="{2C06D7A8-7EC8-4B3D-B35D-2CAFF3262374}"/>
          </ac:spMkLst>
        </pc:spChg>
        <pc:spChg chg="del">
          <ac:chgData name="Nicole Gurvidi" userId="966fb40a-5550-4090-8000-a39db5f4381a" providerId="ADAL" clId="{1363876D-4E06-45F3-80FD-D4F5D8441D4A}" dt="2022-09-19T20:03:04.502" v="36" actId="478"/>
          <ac:spMkLst>
            <pc:docMk/>
            <pc:sldMk cId="490394313" sldId="418"/>
            <ac:spMk id="3" creationId="{91174C95-C4B5-457F-84D0-2A76788ADDBA}"/>
          </ac:spMkLst>
        </pc:spChg>
        <pc:spChg chg="add del mod">
          <ac:chgData name="Nicole Gurvidi" userId="966fb40a-5550-4090-8000-a39db5f4381a" providerId="ADAL" clId="{1363876D-4E06-45F3-80FD-D4F5D8441D4A}" dt="2022-09-19T20:03:40.379" v="44" actId="1076"/>
          <ac:spMkLst>
            <pc:docMk/>
            <pc:sldMk cId="490394313" sldId="418"/>
            <ac:spMk id="13" creationId="{6384B53A-2269-4D83-ACC4-739090951364}"/>
          </ac:spMkLst>
        </pc:spChg>
      </pc:sldChg>
      <pc:sldChg chg="del">
        <pc:chgData name="Nicole Gurvidi" userId="966fb40a-5550-4090-8000-a39db5f4381a" providerId="ADAL" clId="{1363876D-4E06-45F3-80FD-D4F5D8441D4A}" dt="2022-09-19T20:31:44.804" v="494" actId="47"/>
        <pc:sldMkLst>
          <pc:docMk/>
          <pc:sldMk cId="2341205786" sldId="790"/>
        </pc:sldMkLst>
      </pc:sldChg>
      <pc:sldChg chg="del">
        <pc:chgData name="Nicole Gurvidi" userId="966fb40a-5550-4090-8000-a39db5f4381a" providerId="ADAL" clId="{1363876D-4E06-45F3-80FD-D4F5D8441D4A}" dt="2022-09-19T20:31:43.732" v="493" actId="47"/>
        <pc:sldMkLst>
          <pc:docMk/>
          <pc:sldMk cId="3896398187" sldId="791"/>
        </pc:sldMkLst>
      </pc:sldChg>
      <pc:sldChg chg="modSp mod ord">
        <pc:chgData name="Nicole Gurvidi" userId="966fb40a-5550-4090-8000-a39db5f4381a" providerId="ADAL" clId="{1363876D-4E06-45F3-80FD-D4F5D8441D4A}" dt="2022-09-19T20:37:08.444" v="632" actId="20577"/>
        <pc:sldMkLst>
          <pc:docMk/>
          <pc:sldMk cId="3238669540" sldId="1627"/>
        </pc:sldMkLst>
        <pc:spChg chg="mod">
          <ac:chgData name="Nicole Gurvidi" userId="966fb40a-5550-4090-8000-a39db5f4381a" providerId="ADAL" clId="{1363876D-4E06-45F3-80FD-D4F5D8441D4A}" dt="2022-09-19T20:37:08.444" v="632" actId="20577"/>
          <ac:spMkLst>
            <pc:docMk/>
            <pc:sldMk cId="3238669540" sldId="1627"/>
            <ac:spMk id="2" creationId="{A13A51A5-4138-4CE3-BC11-412242B8DF80}"/>
          </ac:spMkLst>
        </pc:spChg>
      </pc:sldChg>
      <pc:sldChg chg="del">
        <pc:chgData name="Nicole Gurvidi" userId="966fb40a-5550-4090-8000-a39db5f4381a" providerId="ADAL" clId="{1363876D-4E06-45F3-80FD-D4F5D8441D4A}" dt="2022-09-19T20:05:40.278" v="47" actId="47"/>
        <pc:sldMkLst>
          <pc:docMk/>
          <pc:sldMk cId="2931348430" sldId="1633"/>
        </pc:sldMkLst>
      </pc:sldChg>
      <pc:sldChg chg="modSp mod">
        <pc:chgData name="Nicole Gurvidi" userId="966fb40a-5550-4090-8000-a39db5f4381a" providerId="ADAL" clId="{1363876D-4E06-45F3-80FD-D4F5D8441D4A}" dt="2022-09-19T20:08:47.520" v="208" actId="20577"/>
        <pc:sldMkLst>
          <pc:docMk/>
          <pc:sldMk cId="3835529023" sldId="1638"/>
        </pc:sldMkLst>
        <pc:spChg chg="mod">
          <ac:chgData name="Nicole Gurvidi" userId="966fb40a-5550-4090-8000-a39db5f4381a" providerId="ADAL" clId="{1363876D-4E06-45F3-80FD-D4F5D8441D4A}" dt="2022-09-19T20:08:47.520" v="208" actId="20577"/>
          <ac:spMkLst>
            <pc:docMk/>
            <pc:sldMk cId="3835529023" sldId="1638"/>
            <ac:spMk id="5" creationId="{1BF1EBF7-1840-4F16-9099-3EADADDCFF8E}"/>
          </ac:spMkLst>
        </pc:spChg>
      </pc:sldChg>
      <pc:sldChg chg="del">
        <pc:chgData name="Nicole Gurvidi" userId="966fb40a-5550-4090-8000-a39db5f4381a" providerId="ADAL" clId="{1363876D-4E06-45F3-80FD-D4F5D8441D4A}" dt="2022-09-19T20:05:44.132" v="48" actId="47"/>
        <pc:sldMkLst>
          <pc:docMk/>
          <pc:sldMk cId="3640557357" sldId="1639"/>
        </pc:sldMkLst>
      </pc:sldChg>
      <pc:sldChg chg="addSp delSp modSp mod ord">
        <pc:chgData name="Nicole Gurvidi" userId="966fb40a-5550-4090-8000-a39db5f4381a" providerId="ADAL" clId="{1363876D-4E06-45F3-80FD-D4F5D8441D4A}" dt="2022-09-19T20:08:28.201" v="207" actId="1076"/>
        <pc:sldMkLst>
          <pc:docMk/>
          <pc:sldMk cId="3230996445" sldId="1641"/>
        </pc:sldMkLst>
        <pc:spChg chg="add del mod">
          <ac:chgData name="Nicole Gurvidi" userId="966fb40a-5550-4090-8000-a39db5f4381a" providerId="ADAL" clId="{1363876D-4E06-45F3-80FD-D4F5D8441D4A}" dt="2022-09-19T20:06:34.587" v="68"/>
          <ac:spMkLst>
            <pc:docMk/>
            <pc:sldMk cId="3230996445" sldId="1641"/>
            <ac:spMk id="2" creationId="{8B156118-940D-66C0-CE9B-CF00554B7FC3}"/>
          </ac:spMkLst>
        </pc:spChg>
        <pc:spChg chg="add mod">
          <ac:chgData name="Nicole Gurvidi" userId="966fb40a-5550-4090-8000-a39db5f4381a" providerId="ADAL" clId="{1363876D-4E06-45F3-80FD-D4F5D8441D4A}" dt="2022-09-19T20:08:28.201" v="207" actId="1076"/>
          <ac:spMkLst>
            <pc:docMk/>
            <pc:sldMk cId="3230996445" sldId="1641"/>
            <ac:spMk id="4" creationId="{E3981283-5A6B-3D9F-6B56-0C0DD95B77E6}"/>
          </ac:spMkLst>
        </pc:spChg>
        <pc:spChg chg="mod">
          <ac:chgData name="Nicole Gurvidi" userId="966fb40a-5550-4090-8000-a39db5f4381a" providerId="ADAL" clId="{1363876D-4E06-45F3-80FD-D4F5D8441D4A}" dt="2022-09-19T20:05:25.019" v="46" actId="1076"/>
          <ac:spMkLst>
            <pc:docMk/>
            <pc:sldMk cId="3230996445" sldId="1641"/>
            <ac:spMk id="12" creationId="{1AC54FBF-4601-4BA4-A728-F9167965CAB3}"/>
          </ac:spMkLst>
        </pc:spChg>
        <pc:picChg chg="mod">
          <ac:chgData name="Nicole Gurvidi" userId="966fb40a-5550-4090-8000-a39db5f4381a" providerId="ADAL" clId="{1363876D-4E06-45F3-80FD-D4F5D8441D4A}" dt="2022-09-19T20:06:27.814" v="64" actId="14100"/>
          <ac:picMkLst>
            <pc:docMk/>
            <pc:sldMk cId="3230996445" sldId="1641"/>
            <ac:picMk id="3" creationId="{14298795-1FC0-4AC6-B8B6-82E4783628CE}"/>
          </ac:picMkLst>
        </pc:picChg>
        <pc:picChg chg="mod">
          <ac:chgData name="Nicole Gurvidi" userId="966fb40a-5550-4090-8000-a39db5f4381a" providerId="ADAL" clId="{1363876D-4E06-45F3-80FD-D4F5D8441D4A}" dt="2022-09-19T20:06:29.538" v="65" actId="1076"/>
          <ac:picMkLst>
            <pc:docMk/>
            <pc:sldMk cId="3230996445" sldId="1641"/>
            <ac:picMk id="5" creationId="{29AAE3E7-9F4D-4945-8FFB-A00E3C12D4FA}"/>
          </ac:picMkLst>
        </pc:picChg>
        <pc:picChg chg="mod">
          <ac:chgData name="Nicole Gurvidi" userId="966fb40a-5550-4090-8000-a39db5f4381a" providerId="ADAL" clId="{1363876D-4E06-45F3-80FD-D4F5D8441D4A}" dt="2022-09-19T20:05:22.996" v="45" actId="1076"/>
          <ac:picMkLst>
            <pc:docMk/>
            <pc:sldMk cId="3230996445" sldId="1641"/>
            <ac:picMk id="11" creationId="{4063212F-8BB9-44B1-AE07-906D33F6D77B}"/>
          </ac:picMkLst>
        </pc:picChg>
      </pc:sldChg>
      <pc:sldChg chg="del">
        <pc:chgData name="Nicole Gurvidi" userId="966fb40a-5550-4090-8000-a39db5f4381a" providerId="ADAL" clId="{1363876D-4E06-45F3-80FD-D4F5D8441D4A}" dt="2022-09-19T20:31:41.895" v="491" actId="47"/>
        <pc:sldMkLst>
          <pc:docMk/>
          <pc:sldMk cId="218496423" sldId="1642"/>
        </pc:sldMkLst>
      </pc:sldChg>
      <pc:sldChg chg="del">
        <pc:chgData name="Nicole Gurvidi" userId="966fb40a-5550-4090-8000-a39db5f4381a" providerId="ADAL" clId="{1363876D-4E06-45F3-80FD-D4F5D8441D4A}" dt="2022-09-19T20:31:33.941" v="484" actId="47"/>
        <pc:sldMkLst>
          <pc:docMk/>
          <pc:sldMk cId="574583527" sldId="1643"/>
        </pc:sldMkLst>
      </pc:sldChg>
      <pc:sldChg chg="del">
        <pc:chgData name="Nicole Gurvidi" userId="966fb40a-5550-4090-8000-a39db5f4381a" providerId="ADAL" clId="{1363876D-4E06-45F3-80FD-D4F5D8441D4A}" dt="2022-09-19T20:31:39.891" v="489" actId="47"/>
        <pc:sldMkLst>
          <pc:docMk/>
          <pc:sldMk cId="1965823502" sldId="1644"/>
        </pc:sldMkLst>
      </pc:sldChg>
      <pc:sldChg chg="del">
        <pc:chgData name="Nicole Gurvidi" userId="966fb40a-5550-4090-8000-a39db5f4381a" providerId="ADAL" clId="{1363876D-4E06-45F3-80FD-D4F5D8441D4A}" dt="2022-09-19T20:31:38.241" v="488" actId="47"/>
        <pc:sldMkLst>
          <pc:docMk/>
          <pc:sldMk cId="2789485020" sldId="1645"/>
        </pc:sldMkLst>
      </pc:sldChg>
      <pc:sldChg chg="del">
        <pc:chgData name="Nicole Gurvidi" userId="966fb40a-5550-4090-8000-a39db5f4381a" providerId="ADAL" clId="{1363876D-4E06-45F3-80FD-D4F5D8441D4A}" dt="2022-09-19T20:31:37.271" v="487" actId="47"/>
        <pc:sldMkLst>
          <pc:docMk/>
          <pc:sldMk cId="4038204684" sldId="1646"/>
        </pc:sldMkLst>
      </pc:sldChg>
      <pc:sldChg chg="del">
        <pc:chgData name="Nicole Gurvidi" userId="966fb40a-5550-4090-8000-a39db5f4381a" providerId="ADAL" clId="{1363876D-4E06-45F3-80FD-D4F5D8441D4A}" dt="2022-09-19T20:31:36.300" v="486" actId="47"/>
        <pc:sldMkLst>
          <pc:docMk/>
          <pc:sldMk cId="2870674798" sldId="1647"/>
        </pc:sldMkLst>
      </pc:sldChg>
      <pc:sldChg chg="del">
        <pc:chgData name="Nicole Gurvidi" userId="966fb40a-5550-4090-8000-a39db5f4381a" providerId="ADAL" clId="{1363876D-4E06-45F3-80FD-D4F5D8441D4A}" dt="2022-09-19T20:31:35.220" v="485" actId="47"/>
        <pc:sldMkLst>
          <pc:docMk/>
          <pc:sldMk cId="147036084" sldId="1648"/>
        </pc:sldMkLst>
      </pc:sldChg>
      <pc:sldChg chg="del">
        <pc:chgData name="Nicole Gurvidi" userId="966fb40a-5550-4090-8000-a39db5f4381a" providerId="ADAL" clId="{1363876D-4E06-45F3-80FD-D4F5D8441D4A}" dt="2022-09-19T20:31:32.876" v="483" actId="47"/>
        <pc:sldMkLst>
          <pc:docMk/>
          <pc:sldMk cId="1204666236" sldId="1649"/>
        </pc:sldMkLst>
      </pc:sldChg>
      <pc:sldChg chg="del">
        <pc:chgData name="Nicole Gurvidi" userId="966fb40a-5550-4090-8000-a39db5f4381a" providerId="ADAL" clId="{1363876D-4E06-45F3-80FD-D4F5D8441D4A}" dt="2022-09-19T20:31:29.140" v="482" actId="47"/>
        <pc:sldMkLst>
          <pc:docMk/>
          <pc:sldMk cId="3940195204" sldId="1650"/>
        </pc:sldMkLst>
      </pc:sldChg>
      <pc:sldChg chg="del">
        <pc:chgData name="Nicole Gurvidi" userId="966fb40a-5550-4090-8000-a39db5f4381a" providerId="ADAL" clId="{1363876D-4E06-45F3-80FD-D4F5D8441D4A}" dt="2022-09-19T20:31:27.544" v="481" actId="47"/>
        <pc:sldMkLst>
          <pc:docMk/>
          <pc:sldMk cId="1206046057" sldId="1651"/>
        </pc:sldMkLst>
      </pc:sldChg>
      <pc:sldChg chg="del">
        <pc:chgData name="Nicole Gurvidi" userId="966fb40a-5550-4090-8000-a39db5f4381a" providerId="ADAL" clId="{1363876D-4E06-45F3-80FD-D4F5D8441D4A}" dt="2022-09-19T20:31:26.318" v="480" actId="47"/>
        <pc:sldMkLst>
          <pc:docMk/>
          <pc:sldMk cId="2836051968" sldId="1652"/>
        </pc:sldMkLst>
      </pc:sldChg>
      <pc:sldChg chg="add">
        <pc:chgData name="Nicole Gurvidi" userId="966fb40a-5550-4090-8000-a39db5f4381a" providerId="ADAL" clId="{1363876D-4E06-45F3-80FD-D4F5D8441D4A}" dt="2022-09-19T20:09:21.527" v="210"/>
        <pc:sldMkLst>
          <pc:docMk/>
          <pc:sldMk cId="1583201080" sldId="1653"/>
        </pc:sldMkLst>
      </pc:sldChg>
      <pc:sldChg chg="addSp modSp new del mod">
        <pc:chgData name="Nicole Gurvidi" userId="966fb40a-5550-4090-8000-a39db5f4381a" providerId="ADAL" clId="{1363876D-4E06-45F3-80FD-D4F5D8441D4A}" dt="2022-09-19T20:09:15.418" v="209" actId="47"/>
        <pc:sldMkLst>
          <pc:docMk/>
          <pc:sldMk cId="2361082625" sldId="1653"/>
        </pc:sldMkLst>
        <pc:picChg chg="add mod">
          <ac:chgData name="Nicole Gurvidi" userId="966fb40a-5550-4090-8000-a39db5f4381a" providerId="ADAL" clId="{1363876D-4E06-45F3-80FD-D4F5D8441D4A}" dt="2022-09-19T20:02:22.775" v="33" actId="1076"/>
          <ac:picMkLst>
            <pc:docMk/>
            <pc:sldMk cId="2361082625" sldId="1653"/>
            <ac:picMk id="2" creationId="{EDF1BCB8-F97B-7E53-7AB9-4C11B8F967BB}"/>
          </ac:picMkLst>
        </pc:picChg>
      </pc:sldChg>
      <pc:sldChg chg="addSp delSp modSp new mod">
        <pc:chgData name="Nicole Gurvidi" userId="966fb40a-5550-4090-8000-a39db5f4381a" providerId="ADAL" clId="{1363876D-4E06-45F3-80FD-D4F5D8441D4A}" dt="2022-09-19T20:36:05.710" v="621" actId="478"/>
        <pc:sldMkLst>
          <pc:docMk/>
          <pc:sldMk cId="3823638249" sldId="1654"/>
        </pc:sldMkLst>
        <pc:spChg chg="add del mod">
          <ac:chgData name="Nicole Gurvidi" userId="966fb40a-5550-4090-8000-a39db5f4381a" providerId="ADAL" clId="{1363876D-4E06-45F3-80FD-D4F5D8441D4A}" dt="2022-09-19T20:36:05.710" v="621" actId="478"/>
          <ac:spMkLst>
            <pc:docMk/>
            <pc:sldMk cId="3823638249" sldId="1654"/>
            <ac:spMk id="2" creationId="{8A22C00E-520B-BDEF-1EE5-A5AA91C1441A}"/>
          </ac:spMkLst>
        </pc:spChg>
        <pc:spChg chg="add mod">
          <ac:chgData name="Nicole Gurvidi" userId="966fb40a-5550-4090-8000-a39db5f4381a" providerId="ADAL" clId="{1363876D-4E06-45F3-80FD-D4F5D8441D4A}" dt="2022-09-19T20:36:03.983" v="620" actId="20577"/>
          <ac:spMkLst>
            <pc:docMk/>
            <pc:sldMk cId="3823638249" sldId="1654"/>
            <ac:spMk id="3" creationId="{45461A0B-133B-538A-015A-895B2E0FF983}"/>
          </ac:spMkLst>
        </pc:spChg>
      </pc:sldChg>
      <pc:sldChg chg="addSp modSp new mod">
        <pc:chgData name="Nicole Gurvidi" userId="966fb40a-5550-4090-8000-a39db5f4381a" providerId="ADAL" clId="{1363876D-4E06-45F3-80FD-D4F5D8441D4A}" dt="2022-09-19T20:32:35.123" v="501" actId="14100"/>
        <pc:sldMkLst>
          <pc:docMk/>
          <pc:sldMk cId="2281683876" sldId="1655"/>
        </pc:sldMkLst>
        <pc:spChg chg="add mod">
          <ac:chgData name="Nicole Gurvidi" userId="966fb40a-5550-4090-8000-a39db5f4381a" providerId="ADAL" clId="{1363876D-4E06-45F3-80FD-D4F5D8441D4A}" dt="2022-09-19T20:32:35.123" v="501" actId="14100"/>
          <ac:spMkLst>
            <pc:docMk/>
            <pc:sldMk cId="2281683876" sldId="1655"/>
            <ac:spMk id="3" creationId="{53BA7D5C-A5BA-43B0-C821-5DF6EE3B7953}"/>
          </ac:spMkLst>
        </pc:spChg>
      </pc:sldChg>
      <pc:sldChg chg="addSp modSp new mod">
        <pc:chgData name="Nicole Gurvidi" userId="966fb40a-5550-4090-8000-a39db5f4381a" providerId="ADAL" clId="{1363876D-4E06-45F3-80FD-D4F5D8441D4A}" dt="2022-09-19T20:37:36.373" v="680" actId="255"/>
        <pc:sldMkLst>
          <pc:docMk/>
          <pc:sldMk cId="871017527" sldId="1656"/>
        </pc:sldMkLst>
        <pc:spChg chg="add mod">
          <ac:chgData name="Nicole Gurvidi" userId="966fb40a-5550-4090-8000-a39db5f4381a" providerId="ADAL" clId="{1363876D-4E06-45F3-80FD-D4F5D8441D4A}" dt="2022-09-19T20:37:36.373" v="680" actId="255"/>
          <ac:spMkLst>
            <pc:docMk/>
            <pc:sldMk cId="871017527" sldId="1656"/>
            <ac:spMk id="3" creationId="{BFC59F9A-EB80-DEEA-D9CD-A33B5ED865B9}"/>
          </ac:spMkLst>
        </pc:spChg>
        <pc:picChg chg="add mod">
          <ac:chgData name="Nicole Gurvidi" userId="966fb40a-5550-4090-8000-a39db5f4381a" providerId="ADAL" clId="{1363876D-4E06-45F3-80FD-D4F5D8441D4A}" dt="2022-09-19T20:37:32.702" v="679" actId="1076"/>
          <ac:picMkLst>
            <pc:docMk/>
            <pc:sldMk cId="871017527" sldId="1656"/>
            <ac:picMk id="5" creationId="{3F7F1FD9-8458-DAF1-553E-EAE02D24A75B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12:43.972" v="241" actId="1076"/>
        <pc:sldMkLst>
          <pc:docMk/>
          <pc:sldMk cId="4055877586" sldId="1657"/>
        </pc:sldMkLst>
        <pc:spChg chg="add mod">
          <ac:chgData name="Nicole Gurvidi" userId="966fb40a-5550-4090-8000-a39db5f4381a" providerId="ADAL" clId="{1363876D-4E06-45F3-80FD-D4F5D8441D4A}" dt="2022-09-19T20:12:43.972" v="241" actId="1076"/>
          <ac:spMkLst>
            <pc:docMk/>
            <pc:sldMk cId="4055877586" sldId="1657"/>
            <ac:spMk id="5" creationId="{2A3FF63B-8C5B-3DCC-6674-8CAC0C0C384B}"/>
          </ac:spMkLst>
        </pc:spChg>
        <pc:picChg chg="add mod">
          <ac:chgData name="Nicole Gurvidi" userId="966fb40a-5550-4090-8000-a39db5f4381a" providerId="ADAL" clId="{1363876D-4E06-45F3-80FD-D4F5D8441D4A}" dt="2022-09-19T20:12:40.393" v="240" actId="1076"/>
          <ac:picMkLst>
            <pc:docMk/>
            <pc:sldMk cId="4055877586" sldId="1657"/>
            <ac:picMk id="3" creationId="{AD205055-C3EE-ED1B-370E-1FA26939AD8D}"/>
          </ac:picMkLst>
        </pc:picChg>
      </pc:sldChg>
      <pc:sldChg chg="addSp delSp modSp new mod">
        <pc:chgData name="Nicole Gurvidi" userId="966fb40a-5550-4090-8000-a39db5f4381a" providerId="ADAL" clId="{1363876D-4E06-45F3-80FD-D4F5D8441D4A}" dt="2022-09-19T20:16:36.430" v="290" actId="1076"/>
        <pc:sldMkLst>
          <pc:docMk/>
          <pc:sldMk cId="4212012753" sldId="1658"/>
        </pc:sldMkLst>
        <pc:spChg chg="add del mod">
          <ac:chgData name="Nicole Gurvidi" userId="966fb40a-5550-4090-8000-a39db5f4381a" providerId="ADAL" clId="{1363876D-4E06-45F3-80FD-D4F5D8441D4A}" dt="2022-09-19T20:14:46.262" v="261" actId="478"/>
          <ac:spMkLst>
            <pc:docMk/>
            <pc:sldMk cId="4212012753" sldId="1658"/>
            <ac:spMk id="3" creationId="{4F601825-CE47-21D3-481A-342EB9E62A44}"/>
          </ac:spMkLst>
        </pc:spChg>
        <pc:spChg chg="add del">
          <ac:chgData name="Nicole Gurvidi" userId="966fb40a-5550-4090-8000-a39db5f4381a" providerId="ADAL" clId="{1363876D-4E06-45F3-80FD-D4F5D8441D4A}" dt="2022-09-19T20:13:35.877" v="248" actId="478"/>
          <ac:spMkLst>
            <pc:docMk/>
            <pc:sldMk cId="4212012753" sldId="1658"/>
            <ac:spMk id="5" creationId="{8C62F580-51EB-A4C3-D2B5-B6338A3DB788}"/>
          </ac:spMkLst>
        </pc:spChg>
        <pc:spChg chg="add mod">
          <ac:chgData name="Nicole Gurvidi" userId="966fb40a-5550-4090-8000-a39db5f4381a" providerId="ADAL" clId="{1363876D-4E06-45F3-80FD-D4F5D8441D4A}" dt="2022-09-19T20:16:36.430" v="290" actId="1076"/>
          <ac:spMkLst>
            <pc:docMk/>
            <pc:sldMk cId="4212012753" sldId="1658"/>
            <ac:spMk id="10" creationId="{40C2F518-4E9F-DE4C-48EE-002DFB396EFB}"/>
          </ac:spMkLst>
        </pc:spChg>
        <pc:picChg chg="add mod">
          <ac:chgData name="Nicole Gurvidi" userId="966fb40a-5550-4090-8000-a39db5f4381a" providerId="ADAL" clId="{1363876D-4E06-45F3-80FD-D4F5D8441D4A}" dt="2022-09-19T20:16:02.054" v="284" actId="1076"/>
          <ac:picMkLst>
            <pc:docMk/>
            <pc:sldMk cId="4212012753" sldId="1658"/>
            <ac:picMk id="6" creationId="{A4489C7D-6591-0019-B8ED-03D95BDA46D5}"/>
          </ac:picMkLst>
        </pc:picChg>
        <pc:picChg chg="add mod">
          <ac:chgData name="Nicole Gurvidi" userId="966fb40a-5550-4090-8000-a39db5f4381a" providerId="ADAL" clId="{1363876D-4E06-45F3-80FD-D4F5D8441D4A}" dt="2022-09-19T20:15:57.028" v="283" actId="1076"/>
          <ac:picMkLst>
            <pc:docMk/>
            <pc:sldMk cId="4212012753" sldId="1658"/>
            <ac:picMk id="7" creationId="{3EFF7C0C-2657-4807-DEC9-B63EB6E5F90B}"/>
          </ac:picMkLst>
        </pc:picChg>
        <pc:picChg chg="add mod">
          <ac:chgData name="Nicole Gurvidi" userId="966fb40a-5550-4090-8000-a39db5f4381a" providerId="ADAL" clId="{1363876D-4E06-45F3-80FD-D4F5D8441D4A}" dt="2022-09-19T20:15:53.048" v="282" actId="1076"/>
          <ac:picMkLst>
            <pc:docMk/>
            <pc:sldMk cId="4212012753" sldId="1658"/>
            <ac:picMk id="8" creationId="{2C854E85-9EE3-89CB-939A-7D255231DCFF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18:56.974" v="312" actId="1076"/>
        <pc:sldMkLst>
          <pc:docMk/>
          <pc:sldMk cId="3756948333" sldId="1659"/>
        </pc:sldMkLst>
        <pc:spChg chg="add mod">
          <ac:chgData name="Nicole Gurvidi" userId="966fb40a-5550-4090-8000-a39db5f4381a" providerId="ADAL" clId="{1363876D-4E06-45F3-80FD-D4F5D8441D4A}" dt="2022-09-19T20:17:23.828" v="298" actId="1076"/>
          <ac:spMkLst>
            <pc:docMk/>
            <pc:sldMk cId="3756948333" sldId="1659"/>
            <ac:spMk id="4" creationId="{FC828BCA-C468-8B77-8BDE-3023F1291E43}"/>
          </ac:spMkLst>
        </pc:spChg>
        <pc:spChg chg="add mod">
          <ac:chgData name="Nicole Gurvidi" userId="966fb40a-5550-4090-8000-a39db5f4381a" providerId="ADAL" clId="{1363876D-4E06-45F3-80FD-D4F5D8441D4A}" dt="2022-09-19T20:18:36.550" v="309" actId="1076"/>
          <ac:spMkLst>
            <pc:docMk/>
            <pc:sldMk cId="3756948333" sldId="1659"/>
            <ac:spMk id="8" creationId="{EA9BDB8F-7154-23BC-1416-28C3F9E82629}"/>
          </ac:spMkLst>
        </pc:spChg>
        <pc:spChg chg="add mod">
          <ac:chgData name="Nicole Gurvidi" userId="966fb40a-5550-4090-8000-a39db5f4381a" providerId="ADAL" clId="{1363876D-4E06-45F3-80FD-D4F5D8441D4A}" dt="2022-09-19T20:18:56.974" v="312" actId="1076"/>
          <ac:spMkLst>
            <pc:docMk/>
            <pc:sldMk cId="3756948333" sldId="1659"/>
            <ac:spMk id="10" creationId="{2FEBC68E-140D-A8CB-F8BD-BA937DA4CA7B}"/>
          </ac:spMkLst>
        </pc:spChg>
        <pc:picChg chg="add mod">
          <ac:chgData name="Nicole Gurvidi" userId="966fb40a-5550-4090-8000-a39db5f4381a" providerId="ADAL" clId="{1363876D-4E06-45F3-80FD-D4F5D8441D4A}" dt="2022-09-19T20:17:29.039" v="299" actId="1076"/>
          <ac:picMkLst>
            <pc:docMk/>
            <pc:sldMk cId="3756948333" sldId="1659"/>
            <ac:picMk id="2" creationId="{CB1B0370-ED26-B58B-3479-E0A1FFB74DB0}"/>
          </ac:picMkLst>
        </pc:picChg>
        <pc:picChg chg="add mod">
          <ac:chgData name="Nicole Gurvidi" userId="966fb40a-5550-4090-8000-a39db5f4381a" providerId="ADAL" clId="{1363876D-4E06-45F3-80FD-D4F5D8441D4A}" dt="2022-09-19T20:17:55.147" v="303" actId="1076"/>
          <ac:picMkLst>
            <pc:docMk/>
            <pc:sldMk cId="3756948333" sldId="1659"/>
            <ac:picMk id="5" creationId="{59DE8314-E372-3A01-3DB8-657DEC301FC6}"/>
          </ac:picMkLst>
        </pc:picChg>
        <pc:picChg chg="add mod">
          <ac:chgData name="Nicole Gurvidi" userId="966fb40a-5550-4090-8000-a39db5f4381a" providerId="ADAL" clId="{1363876D-4E06-45F3-80FD-D4F5D8441D4A}" dt="2022-09-19T20:18:09.921" v="306" actId="14100"/>
          <ac:picMkLst>
            <pc:docMk/>
            <pc:sldMk cId="3756948333" sldId="1659"/>
            <ac:picMk id="6" creationId="{625DF343-9205-9068-65EE-2C1C4C2DB673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19:31.587" v="318" actId="1076"/>
        <pc:sldMkLst>
          <pc:docMk/>
          <pc:sldMk cId="3947422596" sldId="1660"/>
        </pc:sldMkLst>
        <pc:spChg chg="add mod">
          <ac:chgData name="Nicole Gurvidi" userId="966fb40a-5550-4090-8000-a39db5f4381a" providerId="ADAL" clId="{1363876D-4E06-45F3-80FD-D4F5D8441D4A}" dt="2022-09-19T20:19:31.587" v="318" actId="1076"/>
          <ac:spMkLst>
            <pc:docMk/>
            <pc:sldMk cId="3947422596" sldId="1660"/>
            <ac:spMk id="3" creationId="{2A7281BF-2FB9-BC17-FE74-C01C82953D4C}"/>
          </ac:spMkLst>
        </pc:spChg>
      </pc:sldChg>
      <pc:sldChg chg="addSp modSp new mod">
        <pc:chgData name="Nicole Gurvidi" userId="966fb40a-5550-4090-8000-a39db5f4381a" providerId="ADAL" clId="{1363876D-4E06-45F3-80FD-D4F5D8441D4A}" dt="2022-09-19T20:20:56.116" v="343" actId="255"/>
        <pc:sldMkLst>
          <pc:docMk/>
          <pc:sldMk cId="45453352" sldId="1661"/>
        </pc:sldMkLst>
        <pc:spChg chg="add mod">
          <ac:chgData name="Nicole Gurvidi" userId="966fb40a-5550-4090-8000-a39db5f4381a" providerId="ADAL" clId="{1363876D-4E06-45F3-80FD-D4F5D8441D4A}" dt="2022-09-19T20:20:56.116" v="343" actId="255"/>
          <ac:spMkLst>
            <pc:docMk/>
            <pc:sldMk cId="45453352" sldId="1661"/>
            <ac:spMk id="4" creationId="{59BE8B66-EDAC-C91F-F0DA-6603D3B19A18}"/>
          </ac:spMkLst>
        </pc:spChg>
        <pc:picChg chg="add mod">
          <ac:chgData name="Nicole Gurvidi" userId="966fb40a-5550-4090-8000-a39db5f4381a" providerId="ADAL" clId="{1363876D-4E06-45F3-80FD-D4F5D8441D4A}" dt="2022-09-19T20:20:44.045" v="339" actId="1076"/>
          <ac:picMkLst>
            <pc:docMk/>
            <pc:sldMk cId="45453352" sldId="1661"/>
            <ac:picMk id="2" creationId="{3F35C1E9-AA22-6BAD-150C-D2FC8F2D0238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2:47.767" v="378" actId="1076"/>
        <pc:sldMkLst>
          <pc:docMk/>
          <pc:sldMk cId="3423817131" sldId="1662"/>
        </pc:sldMkLst>
        <pc:spChg chg="add mod">
          <ac:chgData name="Nicole Gurvidi" userId="966fb40a-5550-4090-8000-a39db5f4381a" providerId="ADAL" clId="{1363876D-4E06-45F3-80FD-D4F5D8441D4A}" dt="2022-09-19T20:22:12.661" v="370" actId="14100"/>
          <ac:spMkLst>
            <pc:docMk/>
            <pc:sldMk cId="3423817131" sldId="1662"/>
            <ac:spMk id="4" creationId="{59E2B0E1-DB23-83DB-1694-2A965BF50CDE}"/>
          </ac:spMkLst>
        </pc:spChg>
        <pc:spChg chg="add mod">
          <ac:chgData name="Nicole Gurvidi" userId="966fb40a-5550-4090-8000-a39db5f4381a" providerId="ADAL" clId="{1363876D-4E06-45F3-80FD-D4F5D8441D4A}" dt="2022-09-19T20:22:29.905" v="374" actId="1076"/>
          <ac:spMkLst>
            <pc:docMk/>
            <pc:sldMk cId="3423817131" sldId="1662"/>
            <ac:spMk id="6" creationId="{C229326C-CFD6-93F7-2D9A-5D2F1F20DBC5}"/>
          </ac:spMkLst>
        </pc:spChg>
        <pc:picChg chg="add mod">
          <ac:chgData name="Nicole Gurvidi" userId="966fb40a-5550-4090-8000-a39db5f4381a" providerId="ADAL" clId="{1363876D-4E06-45F3-80FD-D4F5D8441D4A}" dt="2022-09-19T20:22:18.395" v="372" actId="14100"/>
          <ac:picMkLst>
            <pc:docMk/>
            <pc:sldMk cId="3423817131" sldId="1662"/>
            <ac:picMk id="2" creationId="{4BC5BC73-0A41-A10F-26DC-A98AE1089E2B}"/>
          </ac:picMkLst>
        </pc:picChg>
        <pc:picChg chg="add mod">
          <ac:chgData name="Nicole Gurvidi" userId="966fb40a-5550-4090-8000-a39db5f4381a" providerId="ADAL" clId="{1363876D-4E06-45F3-80FD-D4F5D8441D4A}" dt="2022-09-19T20:22:47.767" v="378" actId="1076"/>
          <ac:picMkLst>
            <pc:docMk/>
            <pc:sldMk cId="3423817131" sldId="1662"/>
            <ac:picMk id="7" creationId="{61BEDDB1-817A-FD8B-C5D9-61EF85658C77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4:30.665" v="401" actId="1076"/>
        <pc:sldMkLst>
          <pc:docMk/>
          <pc:sldMk cId="1398473719" sldId="1663"/>
        </pc:sldMkLst>
        <pc:spChg chg="add mod">
          <ac:chgData name="Nicole Gurvidi" userId="966fb40a-5550-4090-8000-a39db5f4381a" providerId="ADAL" clId="{1363876D-4E06-45F3-80FD-D4F5D8441D4A}" dt="2022-09-19T20:23:54.048" v="391" actId="20577"/>
          <ac:spMkLst>
            <pc:docMk/>
            <pc:sldMk cId="1398473719" sldId="1663"/>
            <ac:spMk id="3" creationId="{EC925AAE-4719-4E3C-5B33-DF1D87FEA660}"/>
          </ac:spMkLst>
        </pc:spChg>
        <pc:spChg chg="add mod">
          <ac:chgData name="Nicole Gurvidi" userId="966fb40a-5550-4090-8000-a39db5f4381a" providerId="ADAL" clId="{1363876D-4E06-45F3-80FD-D4F5D8441D4A}" dt="2022-09-19T20:24:30.665" v="401" actId="1076"/>
          <ac:spMkLst>
            <pc:docMk/>
            <pc:sldMk cId="1398473719" sldId="1663"/>
            <ac:spMk id="6" creationId="{3F04F07B-2306-8F2B-3393-C21376DFB2C3}"/>
          </ac:spMkLst>
        </pc:spChg>
        <pc:spChg chg="add mod">
          <ac:chgData name="Nicole Gurvidi" userId="966fb40a-5550-4090-8000-a39db5f4381a" providerId="ADAL" clId="{1363876D-4E06-45F3-80FD-D4F5D8441D4A}" dt="2022-09-19T20:24:09.740" v="396" actId="1076"/>
          <ac:spMkLst>
            <pc:docMk/>
            <pc:sldMk cId="1398473719" sldId="1663"/>
            <ac:spMk id="8" creationId="{52860B53-8A6B-3205-4942-A34F754295A4}"/>
          </ac:spMkLst>
        </pc:spChg>
        <pc:picChg chg="add mod">
          <ac:chgData name="Nicole Gurvidi" userId="966fb40a-5550-4090-8000-a39db5f4381a" providerId="ADAL" clId="{1363876D-4E06-45F3-80FD-D4F5D8441D4A}" dt="2022-09-19T20:24:27.972" v="400" actId="14100"/>
          <ac:picMkLst>
            <pc:docMk/>
            <pc:sldMk cId="1398473719" sldId="1663"/>
            <ac:picMk id="4" creationId="{2C46812B-409B-F2C2-9BE2-15C5140495B6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5:55.164" v="417" actId="1076"/>
        <pc:sldMkLst>
          <pc:docMk/>
          <pc:sldMk cId="1763798019" sldId="1664"/>
        </pc:sldMkLst>
        <pc:spChg chg="add mod">
          <ac:chgData name="Nicole Gurvidi" userId="966fb40a-5550-4090-8000-a39db5f4381a" providerId="ADAL" clId="{1363876D-4E06-45F3-80FD-D4F5D8441D4A}" dt="2022-09-19T20:24:58.476" v="405" actId="1076"/>
          <ac:spMkLst>
            <pc:docMk/>
            <pc:sldMk cId="1763798019" sldId="1664"/>
            <ac:spMk id="3" creationId="{AE1083BC-CC82-7A56-56E8-AC2E594E6F91}"/>
          </ac:spMkLst>
        </pc:spChg>
        <pc:spChg chg="add mod">
          <ac:chgData name="Nicole Gurvidi" userId="966fb40a-5550-4090-8000-a39db5f4381a" providerId="ADAL" clId="{1363876D-4E06-45F3-80FD-D4F5D8441D4A}" dt="2022-09-19T20:25:55.164" v="417" actId="1076"/>
          <ac:spMkLst>
            <pc:docMk/>
            <pc:sldMk cId="1763798019" sldId="1664"/>
            <ac:spMk id="6" creationId="{7960D2CC-781F-235E-5E93-437AEEE4E0FC}"/>
          </ac:spMkLst>
        </pc:spChg>
        <pc:picChg chg="add mod">
          <ac:chgData name="Nicole Gurvidi" userId="966fb40a-5550-4090-8000-a39db5f4381a" providerId="ADAL" clId="{1363876D-4E06-45F3-80FD-D4F5D8441D4A}" dt="2022-09-19T20:25:13.760" v="410" actId="1076"/>
          <ac:picMkLst>
            <pc:docMk/>
            <pc:sldMk cId="1763798019" sldId="1664"/>
            <ac:picMk id="4" creationId="{9A058418-BFAA-C125-4018-FD45E70E977B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6:52.831" v="433" actId="1076"/>
        <pc:sldMkLst>
          <pc:docMk/>
          <pc:sldMk cId="2717976697" sldId="1665"/>
        </pc:sldMkLst>
        <pc:picChg chg="add mod">
          <ac:chgData name="Nicole Gurvidi" userId="966fb40a-5550-4090-8000-a39db5f4381a" providerId="ADAL" clId="{1363876D-4E06-45F3-80FD-D4F5D8441D4A}" dt="2022-09-19T20:26:51.011" v="432" actId="1076"/>
          <ac:picMkLst>
            <pc:docMk/>
            <pc:sldMk cId="2717976697" sldId="1665"/>
            <ac:picMk id="2" creationId="{7E9CA208-8B1F-ACAC-094D-039CF26A80B8}"/>
          </ac:picMkLst>
        </pc:picChg>
        <pc:picChg chg="add mod">
          <ac:chgData name="Nicole Gurvidi" userId="966fb40a-5550-4090-8000-a39db5f4381a" providerId="ADAL" clId="{1363876D-4E06-45F3-80FD-D4F5D8441D4A}" dt="2022-09-19T20:26:52.831" v="433" actId="1076"/>
          <ac:picMkLst>
            <pc:docMk/>
            <pc:sldMk cId="2717976697" sldId="1665"/>
            <ac:picMk id="3" creationId="{55478235-B188-507B-ED21-F44C8553A195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7:34.052" v="440" actId="1076"/>
        <pc:sldMkLst>
          <pc:docMk/>
          <pc:sldMk cId="1458060599" sldId="1666"/>
        </pc:sldMkLst>
        <pc:spChg chg="add mod">
          <ac:chgData name="Nicole Gurvidi" userId="966fb40a-5550-4090-8000-a39db5f4381a" providerId="ADAL" clId="{1363876D-4E06-45F3-80FD-D4F5D8441D4A}" dt="2022-09-19T20:27:34.052" v="440" actId="1076"/>
          <ac:spMkLst>
            <pc:docMk/>
            <pc:sldMk cId="1458060599" sldId="1666"/>
            <ac:spMk id="3" creationId="{A2462533-9D39-FE0B-4CB8-736E663BB0B9}"/>
          </ac:spMkLst>
        </pc:spChg>
      </pc:sldChg>
      <pc:sldChg chg="addSp modSp new mod">
        <pc:chgData name="Nicole Gurvidi" userId="966fb40a-5550-4090-8000-a39db5f4381a" providerId="ADAL" clId="{1363876D-4E06-45F3-80FD-D4F5D8441D4A}" dt="2022-09-19T20:27:57.441" v="447" actId="1076"/>
        <pc:sldMkLst>
          <pc:docMk/>
          <pc:sldMk cId="775500360" sldId="1667"/>
        </pc:sldMkLst>
        <pc:picChg chg="add mod">
          <ac:chgData name="Nicole Gurvidi" userId="966fb40a-5550-4090-8000-a39db5f4381a" providerId="ADAL" clId="{1363876D-4E06-45F3-80FD-D4F5D8441D4A}" dt="2022-09-19T20:27:57.441" v="447" actId="1076"/>
          <ac:picMkLst>
            <pc:docMk/>
            <pc:sldMk cId="775500360" sldId="1667"/>
            <ac:picMk id="2" creationId="{AA0F1E0B-0A47-437F-55BC-B3F86FEDFC78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8:44.442" v="452" actId="1076"/>
        <pc:sldMkLst>
          <pc:docMk/>
          <pc:sldMk cId="2085234367" sldId="1668"/>
        </pc:sldMkLst>
        <pc:picChg chg="add mod">
          <ac:chgData name="Nicole Gurvidi" userId="966fb40a-5550-4090-8000-a39db5f4381a" providerId="ADAL" clId="{1363876D-4E06-45F3-80FD-D4F5D8441D4A}" dt="2022-09-19T20:28:44.442" v="452" actId="1076"/>
          <ac:picMkLst>
            <pc:docMk/>
            <pc:sldMk cId="2085234367" sldId="1668"/>
            <ac:picMk id="2" creationId="{658B0D4A-A847-C870-CAC6-272C7B3BB85D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29:49.921" v="468" actId="1076"/>
        <pc:sldMkLst>
          <pc:docMk/>
          <pc:sldMk cId="2532894068" sldId="1669"/>
        </pc:sldMkLst>
        <pc:spChg chg="add mod">
          <ac:chgData name="Nicole Gurvidi" userId="966fb40a-5550-4090-8000-a39db5f4381a" providerId="ADAL" clId="{1363876D-4E06-45F3-80FD-D4F5D8441D4A}" dt="2022-09-19T20:29:49.921" v="468" actId="1076"/>
          <ac:spMkLst>
            <pc:docMk/>
            <pc:sldMk cId="2532894068" sldId="1669"/>
            <ac:spMk id="3" creationId="{F58B0519-1FEE-E3D1-DC59-D1FDBB10587B}"/>
          </ac:spMkLst>
        </pc:spChg>
        <pc:picChg chg="add mod">
          <ac:chgData name="Nicole Gurvidi" userId="966fb40a-5550-4090-8000-a39db5f4381a" providerId="ADAL" clId="{1363876D-4E06-45F3-80FD-D4F5D8441D4A}" dt="2022-09-19T20:29:43.337" v="466" actId="1076"/>
          <ac:picMkLst>
            <pc:docMk/>
            <pc:sldMk cId="2532894068" sldId="1669"/>
            <ac:picMk id="4" creationId="{6F44B58C-8BC7-AD0A-2D18-7DCF1424B9BF}"/>
          </ac:picMkLst>
        </pc:picChg>
      </pc:sldChg>
      <pc:sldChg chg="addSp delSp modSp new mod">
        <pc:chgData name="Nicole Gurvidi" userId="966fb40a-5550-4090-8000-a39db5f4381a" providerId="ADAL" clId="{1363876D-4E06-45F3-80FD-D4F5D8441D4A}" dt="2022-09-19T20:31:10.093" v="479" actId="1076"/>
        <pc:sldMkLst>
          <pc:docMk/>
          <pc:sldMk cId="314848524" sldId="1670"/>
        </pc:sldMkLst>
        <pc:picChg chg="add mod">
          <ac:chgData name="Nicole Gurvidi" userId="966fb40a-5550-4090-8000-a39db5f4381a" providerId="ADAL" clId="{1363876D-4E06-45F3-80FD-D4F5D8441D4A}" dt="2022-09-19T20:30:27.401" v="471" actId="1076"/>
          <ac:picMkLst>
            <pc:docMk/>
            <pc:sldMk cId="314848524" sldId="1670"/>
            <ac:picMk id="2" creationId="{AAC77DA0-CA6F-46E2-C51D-9C570EA6E755}"/>
          </ac:picMkLst>
        </pc:picChg>
        <pc:picChg chg="add del mod">
          <ac:chgData name="Nicole Gurvidi" userId="966fb40a-5550-4090-8000-a39db5f4381a" providerId="ADAL" clId="{1363876D-4E06-45F3-80FD-D4F5D8441D4A}" dt="2022-09-19T20:30:59.836" v="477" actId="478"/>
          <ac:picMkLst>
            <pc:docMk/>
            <pc:sldMk cId="314848524" sldId="1670"/>
            <ac:picMk id="3" creationId="{6973594E-BB92-B290-2D7A-B4771824CA6F}"/>
          </ac:picMkLst>
        </pc:picChg>
        <pc:picChg chg="add mod">
          <ac:chgData name="Nicole Gurvidi" userId="966fb40a-5550-4090-8000-a39db5f4381a" providerId="ADAL" clId="{1363876D-4E06-45F3-80FD-D4F5D8441D4A}" dt="2022-09-19T20:30:48.710" v="475" actId="1076"/>
          <ac:picMkLst>
            <pc:docMk/>
            <pc:sldMk cId="314848524" sldId="1670"/>
            <ac:picMk id="4" creationId="{957FA49D-4723-4ACF-083D-0798886C3F68}"/>
          </ac:picMkLst>
        </pc:picChg>
        <pc:picChg chg="add mod">
          <ac:chgData name="Nicole Gurvidi" userId="966fb40a-5550-4090-8000-a39db5f4381a" providerId="ADAL" clId="{1363876D-4E06-45F3-80FD-D4F5D8441D4A}" dt="2022-09-19T20:31:10.093" v="479" actId="1076"/>
          <ac:picMkLst>
            <pc:docMk/>
            <pc:sldMk cId="314848524" sldId="1670"/>
            <ac:picMk id="5" creationId="{F0B55E91-4DD6-7391-E8E5-82C7A44D776E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33:03.904" v="505" actId="14100"/>
        <pc:sldMkLst>
          <pc:docMk/>
          <pc:sldMk cId="535888888" sldId="1671"/>
        </pc:sldMkLst>
        <pc:picChg chg="add mod">
          <ac:chgData name="Nicole Gurvidi" userId="966fb40a-5550-4090-8000-a39db5f4381a" providerId="ADAL" clId="{1363876D-4E06-45F3-80FD-D4F5D8441D4A}" dt="2022-09-19T20:33:03.904" v="505" actId="14100"/>
          <ac:picMkLst>
            <pc:docMk/>
            <pc:sldMk cId="535888888" sldId="1671"/>
            <ac:picMk id="3" creationId="{6C479C3C-AD53-7748-70F3-48B8F5399B38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33:40.064" v="511" actId="1076"/>
        <pc:sldMkLst>
          <pc:docMk/>
          <pc:sldMk cId="1285111793" sldId="1672"/>
        </pc:sldMkLst>
        <pc:picChg chg="add mod">
          <ac:chgData name="Nicole Gurvidi" userId="966fb40a-5550-4090-8000-a39db5f4381a" providerId="ADAL" clId="{1363876D-4E06-45F3-80FD-D4F5D8441D4A}" dt="2022-09-19T20:33:40.064" v="511" actId="1076"/>
          <ac:picMkLst>
            <pc:docMk/>
            <pc:sldMk cId="1285111793" sldId="1672"/>
            <ac:picMk id="3" creationId="{FC5AAE4F-41F9-11FC-5776-13771102E626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34:11.869" v="517" actId="14100"/>
        <pc:sldMkLst>
          <pc:docMk/>
          <pc:sldMk cId="2453763545" sldId="1673"/>
        </pc:sldMkLst>
        <pc:picChg chg="add mod">
          <ac:chgData name="Nicole Gurvidi" userId="966fb40a-5550-4090-8000-a39db5f4381a" providerId="ADAL" clId="{1363876D-4E06-45F3-80FD-D4F5D8441D4A}" dt="2022-09-19T20:34:11.869" v="517" actId="14100"/>
          <ac:picMkLst>
            <pc:docMk/>
            <pc:sldMk cId="2453763545" sldId="1673"/>
            <ac:picMk id="3" creationId="{8408220E-64D3-33EB-4FF7-E28FFF413803}"/>
          </ac:picMkLst>
        </pc:picChg>
      </pc:sldChg>
      <pc:sldChg chg="addSp modSp new mod">
        <pc:chgData name="Nicole Gurvidi" userId="966fb40a-5550-4090-8000-a39db5f4381a" providerId="ADAL" clId="{1363876D-4E06-45F3-80FD-D4F5D8441D4A}" dt="2022-09-19T20:34:51.999" v="526" actId="1076"/>
        <pc:sldMkLst>
          <pc:docMk/>
          <pc:sldMk cId="4282169463" sldId="1674"/>
        </pc:sldMkLst>
        <pc:spChg chg="add mod">
          <ac:chgData name="Nicole Gurvidi" userId="966fb40a-5550-4090-8000-a39db5f4381a" providerId="ADAL" clId="{1363876D-4E06-45F3-80FD-D4F5D8441D4A}" dt="2022-09-19T20:34:51.999" v="526" actId="1076"/>
          <ac:spMkLst>
            <pc:docMk/>
            <pc:sldMk cId="4282169463" sldId="1674"/>
            <ac:spMk id="3" creationId="{A78E3A3F-AE9B-71CC-0738-742C2F7BFABB}"/>
          </ac:spMkLst>
        </pc:spChg>
        <pc:picChg chg="add mod">
          <ac:chgData name="Nicole Gurvidi" userId="966fb40a-5550-4090-8000-a39db5f4381a" providerId="ADAL" clId="{1363876D-4E06-45F3-80FD-D4F5D8441D4A}" dt="2022-09-19T20:34:48.921" v="525" actId="1076"/>
          <ac:picMkLst>
            <pc:docMk/>
            <pc:sldMk cId="4282169463" sldId="1674"/>
            <ac:picMk id="4" creationId="{0B7A287D-D6BF-1974-3E39-18E84C915B7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A2724-982E-420F-B5CB-BA4053940F8F}" type="datetimeFigureOut">
              <a:rPr lang="en-GB" smtClean="0"/>
              <a:t>19/09/2022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6C4F-8F98-4F51-8808-EF2C7D674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4803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386CD8-A904-4CD5-8402-FB822AE0E08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86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9D7CA-BAC5-9B48-9664-B8BB323024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888E25-07FC-EB44-8207-2FFEEE0B3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01071-860E-CD48-9459-AE2FEEBF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2194CA-04C4-994E-B9F4-723077542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8BEC4-20C6-D64E-8B56-D6F7DC7D6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4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E0E44-8FB7-EA40-95B2-873F688E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F3CEC8-973C-8242-8108-3601C7FFF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A2450-B95C-8D4C-8CF1-E67E33531F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E161FA-DEC7-1A46-B30C-0A32EB97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8A879-DDF8-A947-B7CF-EC2F6084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85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E2E25-C61F-4D4E-9179-1D3B4D888C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81E2CF-2A0D-7042-BBD7-18202EBFF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951ED-89B3-144F-8FC5-F09942E77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D9215E-8D33-B047-85E1-BD746916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6C677-3670-B246-809A-73778A601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32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8696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42035-7B08-6344-B15D-0B7C159FF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36B8A-C02A-1241-AF8A-E18FACAD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68B739-4BBB-E14F-870D-0EA35101C2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28F069-021A-7B48-BB93-C3B3F8072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F50DE-4FDE-764F-810F-4E0FFC80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943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C4C68-CBA4-5F49-B44A-828918FBE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8CAC4C-CF88-B541-B579-547778080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AA61C-D241-944E-9A6B-60B39219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6C90F3-965F-0646-9192-AB99405A4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E93E98-BAF2-5D4B-9B20-87A3F429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122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A6E74-725F-E34F-B70E-FC2CCD51F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5F1DE-5E3C-4548-97DD-55D7218609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DE40F-C2CC-4A44-82DF-069A04C5B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694F6-D5C7-514C-944A-97208DB34C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B16BDF-2DD7-8B40-9D7B-8C98C81E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CC351A-D652-9848-A33E-A27830BD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9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CC90E-FA36-B74B-9EAD-6ACF82899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BE2D63-C1B1-534F-8CC6-19577485B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8D41-3DC7-0B4C-B1F5-850D4F0CE7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AC3E5-057C-8D42-B3C9-7A3AA7FCA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3C02F-8CA7-124C-B65B-FED120463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FA065B-D803-9747-BDBA-C43A252A7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944FD5-549B-F042-9031-7F00BA315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BC457-782F-D049-B797-172DA84CF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93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85B5-10B9-B041-9D15-59C23C117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26B837-2428-CA4D-AC3B-05408C0E24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6A619A-C187-8E4A-B4DD-EDB8FE5F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ED6610-75C5-7042-A815-7D28E2F09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016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DDEAC5-C10D-7C4A-89F2-8B065FF978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6906A5-7592-B64F-BE45-7B726DE5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C0E39-9CF2-844F-B398-CAF6CC10A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20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2C644F-3F78-C244-B84A-2023C2515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F16BD-2EB8-254B-BF97-0FD94473B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BFE51-6996-6D42-966E-2FEB8D7FD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2B9D-8FAB-724D-BEE9-F0D82CBF2E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37E15-C897-7F48-89A8-3A1DF4286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B2BE7-A78E-E749-97CE-32438E9CB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428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6822-B5EB-8246-A86D-E9A83E904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DB5D97-230C-B042-82B1-60846466F0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6DB9FC-FC7E-0B46-8452-84FC42DB60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A218BE-C3C5-5A46-A4BD-E3A0B585A5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C4426F-C77D-E243-ABE2-A23E8B8EB4E5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DC5FD7-354B-F54A-A802-77AA6A054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DF88B-16AF-0C4F-927D-D94F10E25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92DE581-566C-864F-99B7-2101DFB06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39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180DC9F7-6B6E-2346-AD50-AA3FC0EE6F8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920092" y="246253"/>
            <a:ext cx="1531408" cy="13004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B0A503-2DB1-A741-8825-4EA6959E7AB9}"/>
              </a:ext>
            </a:extLst>
          </p:cNvPr>
          <p:cNvSpPr txBox="1"/>
          <p:nvPr userDrawn="1"/>
        </p:nvSpPr>
        <p:spPr>
          <a:xfrm>
            <a:off x="10878783" y="480975"/>
            <a:ext cx="13438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kern="400" dirty="0">
                <a:latin typeface="Athletics ExtraBold" panose="02000000000000000000" pitchFamily="2" charset="0"/>
              </a:rPr>
              <a:t>Improving</a:t>
            </a:r>
          </a:p>
          <a:p>
            <a:r>
              <a:rPr lang="en-US" sz="1600" kern="400" dirty="0">
                <a:latin typeface="Athletics ExtraBold" panose="02000000000000000000" pitchFamily="2" charset="0"/>
              </a:rPr>
              <a:t>Schools</a:t>
            </a:r>
          </a:p>
          <a:p>
            <a:r>
              <a:rPr lang="en-US" sz="1600" kern="400" dirty="0">
                <a:latin typeface="Athletics ExtraBold" panose="02000000000000000000" pitchFamily="2" charset="0"/>
              </a:rPr>
              <a:t>Together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15DF2A8-C706-164E-89F9-95C53DA13824}"/>
              </a:ext>
            </a:extLst>
          </p:cNvPr>
          <p:cNvCxnSpPr>
            <a:cxnSpLocks/>
          </p:cNvCxnSpPr>
          <p:nvPr userDrawn="1"/>
        </p:nvCxnSpPr>
        <p:spPr>
          <a:xfrm>
            <a:off x="10705964" y="528709"/>
            <a:ext cx="0" cy="735529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2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he-partnership.org.uk/school-improvement/the-partnership-phonics-programme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DE37N5LE_8" TargetMode="External"/><Relationship Id="rId7" Type="http://schemas.openxmlformats.org/officeDocument/2006/relationships/hyperlink" Target="https://youtu.be/fSPGOjZq2Dc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youtu.be/oxVUGHj2MuM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1B28A5-E1DB-426A-9426-583FD3FD8909}"/>
              </a:ext>
            </a:extLst>
          </p:cNvPr>
          <p:cNvSpPr txBox="1"/>
          <p:nvPr/>
        </p:nvSpPr>
        <p:spPr>
          <a:xfrm>
            <a:off x="400594" y="605046"/>
            <a:ext cx="1017161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006666"/>
                </a:solidFill>
              </a:rPr>
              <a:t>THE Partnership Phonics Programme</a:t>
            </a:r>
          </a:p>
          <a:p>
            <a:endParaRPr lang="en-GB" sz="4000" b="1" dirty="0">
              <a:solidFill>
                <a:srgbClr val="006666"/>
              </a:solidFill>
            </a:endParaRPr>
          </a:p>
          <a:p>
            <a:r>
              <a:rPr lang="en-GB" sz="4000" b="1" dirty="0">
                <a:solidFill>
                  <a:srgbClr val="006666"/>
                </a:solidFill>
              </a:rPr>
              <a:t>Reading with your child at home</a:t>
            </a:r>
          </a:p>
          <a:p>
            <a:endParaRPr lang="en-GB" sz="3000" dirty="0"/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06EE8E3-A08D-D20B-6CD9-44F1678B33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378" y="1754462"/>
            <a:ext cx="2417801" cy="10575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87F4FDBE-804B-2A14-EF8C-6A67EB0EE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211" t="25032" r="11863" b="23965"/>
          <a:stretch/>
        </p:blipFill>
        <p:spPr bwMode="auto">
          <a:xfrm>
            <a:off x="452212" y="3585196"/>
            <a:ext cx="2836902" cy="1880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274F0B3-DCFC-C7CD-E174-FAF5CD87B9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956" t="25526" r="5358" b="22511"/>
          <a:stretch/>
        </p:blipFill>
        <p:spPr bwMode="auto">
          <a:xfrm>
            <a:off x="3899355" y="3585196"/>
            <a:ext cx="3174089" cy="18809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703EDC6-2F3B-35C0-EA7A-9F7BE43334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21" t="25292" r="12822" b="24749"/>
          <a:stretch/>
        </p:blipFill>
        <p:spPr>
          <a:xfrm>
            <a:off x="7461594" y="3331724"/>
            <a:ext cx="4278194" cy="292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11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925AAE-4719-4E3C-5B33-DF1D87FEA660}"/>
              </a:ext>
            </a:extLst>
          </p:cNvPr>
          <p:cNvSpPr txBox="1"/>
          <p:nvPr/>
        </p:nvSpPr>
        <p:spPr>
          <a:xfrm>
            <a:off x="526001" y="339972"/>
            <a:ext cx="81563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also some words which contain sound combinations your child has not yet learned.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46812B-409B-F2C2-9BE2-15C5140495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933" y="4033433"/>
            <a:ext cx="3881927" cy="14352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04F07B-2306-8F2B-3393-C21376DFB2C3}"/>
              </a:ext>
            </a:extLst>
          </p:cNvPr>
          <p:cNvSpPr txBox="1"/>
          <p:nvPr/>
        </p:nvSpPr>
        <p:spPr>
          <a:xfrm>
            <a:off x="4947083" y="4363431"/>
            <a:ext cx="64518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the word ‘is’, the ‘s’ makes a /z/ sound.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2860B53-8A6B-3205-4942-A34F754295A4}"/>
              </a:ext>
            </a:extLst>
          </p:cNvPr>
          <p:cNvSpPr txBox="1"/>
          <p:nvPr/>
        </p:nvSpPr>
        <p:spPr>
          <a:xfrm>
            <a:off x="526001" y="1757321"/>
            <a:ext cx="11272021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These are called 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tricky words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is told why they are tricky with the letter/sound combination explained in school.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3984737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E1083BC-CC82-7A56-56E8-AC2E594E6F91}"/>
              </a:ext>
            </a:extLst>
          </p:cNvPr>
          <p:cNvSpPr txBox="1"/>
          <p:nvPr/>
        </p:nvSpPr>
        <p:spPr>
          <a:xfrm>
            <a:off x="552635" y="432332"/>
            <a:ext cx="611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will learn to read sentences.</a:t>
            </a:r>
          </a:p>
        </p:txBody>
      </p:sp>
      <p:pic>
        <p:nvPicPr>
          <p:cNvPr id="4" name="Picture 3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A058418-BFAA-C125-4018-FD45E70E97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097" y="1375433"/>
            <a:ext cx="3302332" cy="42570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960D2CC-781F-235E-5E93-437AEEE4E0FC}"/>
              </a:ext>
            </a:extLst>
          </p:cNvPr>
          <p:cNvSpPr txBox="1"/>
          <p:nvPr/>
        </p:nvSpPr>
        <p:spPr>
          <a:xfrm>
            <a:off x="4581443" y="4082379"/>
            <a:ext cx="707493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“If you sound out a word, re-read the word </a:t>
            </a:r>
            <a:r>
              <a:rPr lang="en-GB" sz="2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start the sentence again.”</a:t>
            </a:r>
          </a:p>
        </p:txBody>
      </p:sp>
    </p:spTree>
    <p:extLst>
      <p:ext uri="{BB962C8B-B14F-4D97-AF65-F5344CB8AC3E}">
        <p14:creationId xmlns:p14="http://schemas.microsoft.com/office/powerpoint/2010/main" val="17637980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7E9CA208-8B1F-ACAC-094D-039CF26A80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06" y="0"/>
            <a:ext cx="8610275" cy="514842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55478235-B188-507B-ED21-F44C8553A1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1" t="43349" r="10068" b="31617"/>
          <a:stretch/>
        </p:blipFill>
        <p:spPr>
          <a:xfrm>
            <a:off x="408998" y="5233675"/>
            <a:ext cx="6648750" cy="1430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797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462533-9D39-FE0B-4CB8-736E663BB0B9}"/>
              </a:ext>
            </a:extLst>
          </p:cNvPr>
          <p:cNvSpPr txBox="1"/>
          <p:nvPr/>
        </p:nvSpPr>
        <p:spPr>
          <a:xfrm>
            <a:off x="550414" y="1746161"/>
            <a:ext cx="1127464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Spelling words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your child is learning phonics, they will be learning how to use their growing phonic knowledge to spell words.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your child wants to spell a word, they will think about all the sounds in the word, one by one.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Then, they will match a sound-spelling to each sound to write the word.  </a:t>
            </a:r>
          </a:p>
        </p:txBody>
      </p:sp>
    </p:spTree>
    <p:extLst>
      <p:ext uri="{BB962C8B-B14F-4D97-AF65-F5344CB8AC3E}">
        <p14:creationId xmlns:p14="http://schemas.microsoft.com/office/powerpoint/2010/main" val="14580605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A0F1E0B-0A47-437F-55BC-B3F86FEDF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661" y="232991"/>
            <a:ext cx="11372446" cy="628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500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, whiteboard&#10;&#10;Description automatically generated">
            <a:extLst>
              <a:ext uri="{FF2B5EF4-FFF2-40B4-BE49-F238E27FC236}">
                <a16:creationId xmlns:a16="http://schemas.microsoft.com/office/drawing/2014/main" id="{658B0D4A-A847-C870-CAC6-272C7B3BB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51" y="275637"/>
            <a:ext cx="7363255" cy="630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34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8B0519-1FEE-E3D1-DC59-D1FDBB10587B}"/>
              </a:ext>
            </a:extLst>
          </p:cNvPr>
          <p:cNvSpPr txBox="1"/>
          <p:nvPr/>
        </p:nvSpPr>
        <p:spPr>
          <a:xfrm>
            <a:off x="8536619" y="2151030"/>
            <a:ext cx="365538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Letter formation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pictures used to teach your child letter sounds, also help to teach letter formation.</a:t>
            </a:r>
          </a:p>
        </p:txBody>
      </p:sp>
      <p:pic>
        <p:nvPicPr>
          <p:cNvPr id="4" name="Picture 3" descr="A picture containing text, white, several&#10;&#10;Description automatically generated">
            <a:extLst>
              <a:ext uri="{FF2B5EF4-FFF2-40B4-BE49-F238E27FC236}">
                <a16:creationId xmlns:a16="http://schemas.microsoft.com/office/drawing/2014/main" id="{6F44B58C-8BC7-AD0A-2D18-7DCF1424B9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593" y="206022"/>
            <a:ext cx="7772162" cy="6553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9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AAC77DA0-CA6F-46E2-C51D-9C570EA6E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71" y="214725"/>
            <a:ext cx="6479540" cy="3090545"/>
          </a:xfrm>
          <a:prstGeom prst="rect">
            <a:avLst/>
          </a:prstGeom>
        </p:spPr>
      </p:pic>
      <p:pic>
        <p:nvPicPr>
          <p:cNvPr id="4" name="Picture 3" descr="A picture containing table&#10;&#10;Description automatically generated">
            <a:extLst>
              <a:ext uri="{FF2B5EF4-FFF2-40B4-BE49-F238E27FC236}">
                <a16:creationId xmlns:a16="http://schemas.microsoft.com/office/drawing/2014/main" id="{957FA49D-4723-4ACF-083D-0798886C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71" y="3475051"/>
            <a:ext cx="6479540" cy="3082290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F0B55E91-4DD6-7391-E8E5-82C7A44D7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146" y="3475051"/>
            <a:ext cx="2433320" cy="77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85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map&#10;&#10;Description automatically generated">
            <a:extLst>
              <a:ext uri="{FF2B5EF4-FFF2-40B4-BE49-F238E27FC236}">
                <a16:creationId xmlns:a16="http://schemas.microsoft.com/office/drawing/2014/main" id="{EDF1BCB8-F97B-7E53-7AB9-4C11B8F967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527" y="275074"/>
            <a:ext cx="8020179" cy="630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010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3BA7D5C-A5BA-43B0-C821-5DF6EE3B7953}"/>
              </a:ext>
            </a:extLst>
          </p:cNvPr>
          <p:cNvSpPr txBox="1"/>
          <p:nvPr/>
        </p:nvSpPr>
        <p:spPr>
          <a:xfrm>
            <a:off x="426128" y="2507890"/>
            <a:ext cx="1118586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‘Learning to read by myself’ book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book will contain words that your child can read or ‘sound out’ and then read.</a:t>
            </a:r>
          </a:p>
          <a:p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Your child may bring the same book home over a couple of evenings.  This is because re-reading helps your child become confident and more fluent.</a:t>
            </a:r>
          </a:p>
        </p:txBody>
      </p:sp>
    </p:spTree>
    <p:extLst>
      <p:ext uri="{BB962C8B-B14F-4D97-AF65-F5344CB8AC3E}">
        <p14:creationId xmlns:p14="http://schemas.microsoft.com/office/powerpoint/2010/main" val="22816838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13A51A5-4138-4CE3-BC11-412242B8DF80}"/>
              </a:ext>
            </a:extLst>
          </p:cNvPr>
          <p:cNvSpPr txBox="1"/>
          <p:nvPr/>
        </p:nvSpPr>
        <p:spPr>
          <a:xfrm>
            <a:off x="587229" y="1891307"/>
            <a:ext cx="1101754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Helping your child to read is one of the most useful things you can do for them. </a:t>
            </a:r>
          </a:p>
          <a:p>
            <a:endParaRPr lang="en-GB" sz="4000" dirty="0"/>
          </a:p>
          <a:p>
            <a:r>
              <a:rPr lang="en-GB" sz="4000" dirty="0"/>
              <a:t>It will help them gain confidence in learning in many other subjects and gives a great step-up into life beyond school.</a:t>
            </a:r>
          </a:p>
        </p:txBody>
      </p:sp>
    </p:spTree>
    <p:extLst>
      <p:ext uri="{BB962C8B-B14F-4D97-AF65-F5344CB8AC3E}">
        <p14:creationId xmlns:p14="http://schemas.microsoft.com/office/powerpoint/2010/main" val="3238669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479C3C-AD53-7748-70F3-48B8F5399B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307" y="204793"/>
            <a:ext cx="11476526" cy="537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88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5AAE4F-41F9-11FC-5776-13771102E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52" y="104922"/>
            <a:ext cx="10238720" cy="6648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1117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08220E-64D3-33EB-4FF7-E28FFF413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49" y="1664111"/>
            <a:ext cx="7665032" cy="176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7635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78E3A3F-AE9B-71CC-0738-742C2F7BFABB}"/>
              </a:ext>
            </a:extLst>
          </p:cNvPr>
          <p:cNvSpPr txBox="1"/>
          <p:nvPr/>
        </p:nvSpPr>
        <p:spPr>
          <a:xfrm>
            <a:off x="437226" y="801395"/>
            <a:ext cx="611227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‘Own choice’ library book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B7A287D-D6BF-1974-3E39-18E84C915B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06" y="1870922"/>
            <a:ext cx="11061787" cy="4414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69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298795-1FC0-4AC6-B8B6-82E478362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69339">
            <a:off x="684742" y="334910"/>
            <a:ext cx="3047209" cy="35131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AAE3E7-9F4D-4945-8FFB-A00E3C12D4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76869">
            <a:off x="3483653" y="625592"/>
            <a:ext cx="3081242" cy="4205137"/>
          </a:xfrm>
          <a:prstGeom prst="rect">
            <a:avLst/>
          </a:prstGeom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A66C559C-B0A8-4409-A14E-B8233BC90B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72" t="18860" r="36172" b="51112"/>
          <a:stretch/>
        </p:blipFill>
        <p:spPr>
          <a:xfrm>
            <a:off x="7584083" y="2596702"/>
            <a:ext cx="3714511" cy="1664595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4063212F-8BB9-44B1-AE07-906D33F6D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97" t="18026" r="28906" b="51668"/>
          <a:stretch/>
        </p:blipFill>
        <p:spPr>
          <a:xfrm>
            <a:off x="7059055" y="232070"/>
            <a:ext cx="4853600" cy="1595905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1AC54FBF-4601-4BA4-A728-F9167965CAB3}"/>
              </a:ext>
            </a:extLst>
          </p:cNvPr>
          <p:cNvSpPr/>
          <p:nvPr/>
        </p:nvSpPr>
        <p:spPr>
          <a:xfrm>
            <a:off x="9223159" y="1657579"/>
            <a:ext cx="592182" cy="853440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4B07DC91-56FF-4F3B-A973-5F2CBDCF82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t="20544" r="31214" b="50000"/>
          <a:stretch/>
        </p:blipFill>
        <p:spPr>
          <a:xfrm>
            <a:off x="6974254" y="5092436"/>
            <a:ext cx="5023202" cy="15357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1762D74-A7D8-4A24-8232-4059E376B58B}"/>
              </a:ext>
            </a:extLst>
          </p:cNvPr>
          <p:cNvSpPr txBox="1"/>
          <p:nvPr/>
        </p:nvSpPr>
        <p:spPr>
          <a:xfrm>
            <a:off x="8778240" y="4432663"/>
            <a:ext cx="185492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000" b="1" dirty="0"/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981283-5A6B-3D9F-6B56-0C0DD95B77E6}"/>
              </a:ext>
            </a:extLst>
          </p:cNvPr>
          <p:cNvSpPr txBox="1"/>
          <p:nvPr/>
        </p:nvSpPr>
        <p:spPr>
          <a:xfrm>
            <a:off x="355107" y="5027471"/>
            <a:ext cx="62942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Your child might bring home a set of sounds on card that you can cut up and build lots of different words to read.</a:t>
            </a:r>
          </a:p>
        </p:txBody>
      </p:sp>
    </p:spTree>
    <p:extLst>
      <p:ext uri="{BB962C8B-B14F-4D97-AF65-F5344CB8AC3E}">
        <p14:creationId xmlns:p14="http://schemas.microsoft.com/office/powerpoint/2010/main" val="3230996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BF1EBF7-1840-4F16-9099-3EADADDCFF8E}"/>
              </a:ext>
            </a:extLst>
          </p:cNvPr>
          <p:cNvSpPr txBox="1"/>
          <p:nvPr/>
        </p:nvSpPr>
        <p:spPr>
          <a:xfrm>
            <a:off x="8212085" y="2083274"/>
            <a:ext cx="343127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Your child may bring home some of these sheets. </a:t>
            </a:r>
          </a:p>
          <a:p>
            <a:r>
              <a:rPr lang="en-GB" sz="3000" dirty="0"/>
              <a:t> </a:t>
            </a:r>
          </a:p>
          <a:p>
            <a:r>
              <a:rPr lang="en-GB" sz="3000" dirty="0"/>
              <a:t>Over-learning is phonics helps your child grow in confidence with their word reading.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DB2D23-4B35-4435-A006-8AD3ECFB67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75492">
            <a:off x="575361" y="372637"/>
            <a:ext cx="3432437" cy="4785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AA09F-6E81-4323-B9B1-296F10B6F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8695">
            <a:off x="3897136" y="1164563"/>
            <a:ext cx="3651269" cy="50915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355290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5461A0B-133B-538A-015A-895B2E0FF983}"/>
              </a:ext>
            </a:extLst>
          </p:cNvPr>
          <p:cNvSpPr txBox="1"/>
          <p:nvPr/>
        </p:nvSpPr>
        <p:spPr>
          <a:xfrm>
            <a:off x="630315" y="514905"/>
            <a:ext cx="8531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/>
              <a:t>If you want to find out more about the phonics programme we use, please visit:</a:t>
            </a:r>
          </a:p>
          <a:p>
            <a:endParaRPr lang="en-GB" sz="3000" dirty="0"/>
          </a:p>
          <a:p>
            <a:r>
              <a:rPr lang="en-GB" sz="3000" dirty="0">
                <a:hlinkClick r:id="rId2"/>
              </a:rPr>
              <a:t>https://www.the-partnership.org.uk/school-improvement/the-partnership-phonics-programme</a:t>
            </a:r>
            <a:r>
              <a:rPr lang="en-GB" sz="3000" dirty="0"/>
              <a:t>  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638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16D0B63D-4EA1-4915-BE8E-96072705D1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t="14166" r="14861" b="14722"/>
          <a:stretch/>
        </p:blipFill>
        <p:spPr>
          <a:xfrm>
            <a:off x="3066744" y="518036"/>
            <a:ext cx="5372406" cy="5382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3647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FC59F9A-EB80-DEEA-D9CD-A33B5ED865B9}"/>
              </a:ext>
            </a:extLst>
          </p:cNvPr>
          <p:cNvSpPr txBox="1"/>
          <p:nvPr/>
        </p:nvSpPr>
        <p:spPr>
          <a:xfrm>
            <a:off x="321816" y="402142"/>
            <a:ext cx="8298401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teach learning to read through phonics.</a:t>
            </a:r>
          </a:p>
          <a:p>
            <a:endParaRPr lang="en-GB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Phonics is the matching of sounds to letters and groups of letters and then 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blending the sounds together 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read words.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7F1FD9-8458-DAF1-553E-EAE02D24A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816" y="2757723"/>
            <a:ext cx="7854518" cy="3698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0175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205055-C3EE-ED1B-370E-1FA26939A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538" y="1851561"/>
            <a:ext cx="10418179" cy="4389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3FF63B-8C5B-3DCC-6674-8CAC0C0C384B}"/>
              </a:ext>
            </a:extLst>
          </p:cNvPr>
          <p:cNvSpPr txBox="1"/>
          <p:nvPr/>
        </p:nvSpPr>
        <p:spPr>
          <a:xfrm>
            <a:off x="478538" y="798107"/>
            <a:ext cx="611227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26 letters in the alphabet.  </a:t>
            </a:r>
          </a:p>
        </p:txBody>
      </p:sp>
    </p:spTree>
    <p:extLst>
      <p:ext uri="{BB962C8B-B14F-4D97-AF65-F5344CB8AC3E}">
        <p14:creationId xmlns:p14="http://schemas.microsoft.com/office/powerpoint/2010/main" val="40558775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4489C7D-6591-0019-B8ED-03D95BDA46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692" y="131629"/>
            <a:ext cx="10242182" cy="2227303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EFF7C0C-2657-4807-DEC9-B63EB6E5F9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3692" y="2358932"/>
            <a:ext cx="3983425" cy="1142847"/>
          </a:xfrm>
          <a:prstGeom prst="rect">
            <a:avLst/>
          </a:prstGeom>
        </p:spPr>
      </p:pic>
      <p:pic>
        <p:nvPicPr>
          <p:cNvPr id="8" name="Picture 7" descr="Scatter chart&#10;&#10;Description automatically generated">
            <a:extLst>
              <a:ext uri="{FF2B5EF4-FFF2-40B4-BE49-F238E27FC236}">
                <a16:creationId xmlns:a16="http://schemas.microsoft.com/office/drawing/2014/main" id="{2C854E85-9EE3-89CB-939A-7D255231D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3692" y="3643821"/>
            <a:ext cx="10478308" cy="29522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C2F518-4E9F-DE4C-48EE-002DFB396EFB}"/>
              </a:ext>
            </a:extLst>
          </p:cNvPr>
          <p:cNvSpPr txBox="1"/>
          <p:nvPr/>
        </p:nvSpPr>
        <p:spPr>
          <a:xfrm>
            <a:off x="236126" y="131629"/>
            <a:ext cx="1311676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44 English speech sounds.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421201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B1B0370-ED26-B58B-3479-E0A1FFB74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93" y="2147184"/>
            <a:ext cx="2667676" cy="2943753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C828BCA-C468-8B77-8BDE-3023F1291E43}"/>
              </a:ext>
            </a:extLst>
          </p:cNvPr>
          <p:cNvSpPr txBox="1"/>
          <p:nvPr/>
        </p:nvSpPr>
        <p:spPr>
          <a:xfrm>
            <a:off x="509387" y="5214169"/>
            <a:ext cx="32558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https://youtu.be/6DE37N5LE_8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DE8314-E372-3A01-3DB8-657DEC301F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4744" y="2147184"/>
            <a:ext cx="2666781" cy="2943753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25DF343-9205-9068-65EE-2C1C4C2DB6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000" y="2147184"/>
            <a:ext cx="2666781" cy="2934831"/>
          </a:xfrm>
          <a:prstGeom prst="rect">
            <a:avLst/>
          </a:prstGeom>
          <a:noFill/>
          <a:ln w="19050">
            <a:solidFill>
              <a:srgbClr val="006666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9BDB8F-7154-23BC-1416-28C3F9E82629}"/>
              </a:ext>
            </a:extLst>
          </p:cNvPr>
          <p:cNvSpPr txBox="1"/>
          <p:nvPr/>
        </p:nvSpPr>
        <p:spPr>
          <a:xfrm>
            <a:off x="4098047" y="5214169"/>
            <a:ext cx="33801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https://youtu.be/oxVUGHj2MuM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EBC68E-140D-A8CB-F8BD-BA937DA4CA7B}"/>
              </a:ext>
            </a:extLst>
          </p:cNvPr>
          <p:cNvSpPr txBox="1"/>
          <p:nvPr/>
        </p:nvSpPr>
        <p:spPr>
          <a:xfrm>
            <a:off x="8036511" y="5214169"/>
            <a:ext cx="31315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https://youtu.be/fSPGOjZq2Dc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6948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7281BF-2FB9-BC17-FE74-C01C82953D4C}"/>
              </a:ext>
            </a:extLst>
          </p:cNvPr>
          <p:cNvSpPr txBox="1"/>
          <p:nvPr/>
        </p:nvSpPr>
        <p:spPr>
          <a:xfrm>
            <a:off x="729448" y="1792329"/>
            <a:ext cx="1073310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 are four key concepts that we teach to all pupils, these are: </a:t>
            </a: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/>
              <a:tabLst>
                <a:tab pos="228600" algn="l"/>
                <a:tab pos="457200" algn="l"/>
              </a:tabLst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Letters are symbols (spellings) that represent sounds.</a:t>
            </a:r>
          </a:p>
          <a:p>
            <a:pPr marL="342900" lvl="0" indent="-342900">
              <a:buFont typeface="+mj-lt"/>
              <a:buAutoNum type="arabicPeriod"/>
              <a:tabLst>
                <a:tab pos="228600" algn="l"/>
                <a:tab pos="457200" algn="l"/>
              </a:tabLst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sound may be spelled by one, two, three or four letters:</a:t>
            </a:r>
          </a:p>
          <a:p>
            <a:pPr indent="228600"/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d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   str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  n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igh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  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eigh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 startAt="3"/>
              <a:tabLst>
                <a:tab pos="228600" algn="l"/>
                <a:tab pos="457200" algn="l"/>
              </a:tabLst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same sound can be spelled in more than one way:</a:t>
            </a:r>
          </a:p>
          <a:p>
            <a:pPr indent="228600"/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r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   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corn   c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d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ay</a:t>
            </a: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+mj-lt"/>
              <a:buAutoNum type="arabicPeriod" startAt="4"/>
              <a:tabLst>
                <a:tab pos="228600" algn="l"/>
                <a:tab pos="457200" algn="l"/>
              </a:tabLst>
            </a:pPr>
            <a:r>
              <a:rPr lang="en-GB" sz="3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Many spellings can represent more than one sound:</a:t>
            </a:r>
          </a:p>
          <a:p>
            <a:pPr indent="228600"/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E.g. h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   s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  br</a:t>
            </a:r>
            <a:r>
              <a:rPr lang="en-GB" sz="3000" b="1" u="sng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</a:t>
            </a:r>
            <a:r>
              <a:rPr lang="en-GB" sz="3000" b="1" dirty="0">
                <a:solidFill>
                  <a:srgbClr val="00666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endParaRPr lang="en-GB" sz="3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422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able&#10;&#10;Description automatically generated">
            <a:extLst>
              <a:ext uri="{FF2B5EF4-FFF2-40B4-BE49-F238E27FC236}">
                <a16:creationId xmlns:a16="http://schemas.microsoft.com/office/drawing/2014/main" id="{3F35C1E9-AA22-6BAD-150C-D2FC8F2D0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959" y="2184878"/>
            <a:ext cx="7770887" cy="43144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BE8B66-EDAC-C91F-F0DA-6603D3B19A18}"/>
              </a:ext>
            </a:extLst>
          </p:cNvPr>
          <p:cNvSpPr txBox="1"/>
          <p:nvPr/>
        </p:nvSpPr>
        <p:spPr>
          <a:xfrm>
            <a:off x="295519" y="358660"/>
            <a:ext cx="890208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phonics programme progresses from simple to more complex phonic knowledge and skills.  </a:t>
            </a:r>
          </a:p>
          <a:p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programme begins with:</a:t>
            </a:r>
          </a:p>
        </p:txBody>
      </p:sp>
    </p:spTree>
    <p:extLst>
      <p:ext uri="{BB962C8B-B14F-4D97-AF65-F5344CB8AC3E}">
        <p14:creationId xmlns:p14="http://schemas.microsoft.com/office/powerpoint/2010/main" val="45453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4BC5BC73-0A41-A10F-26DC-A98AE1089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79" y="2002846"/>
            <a:ext cx="4667491" cy="3749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E2B0E1-DB23-83DB-1694-2A965BF50CDE}"/>
              </a:ext>
            </a:extLst>
          </p:cNvPr>
          <p:cNvSpPr txBox="1"/>
          <p:nvPr/>
        </p:nvSpPr>
        <p:spPr>
          <a:xfrm>
            <a:off x="454980" y="384361"/>
            <a:ext cx="820962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Reading words</a:t>
            </a:r>
          </a:p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Sometimes the word has the </a:t>
            </a:r>
            <a:r>
              <a:rPr lang="en-GB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sound buttons</a:t>
            </a:r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added to help your child see each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29326C-CFD6-93F7-2D9A-5D2F1F20DBC5}"/>
              </a:ext>
            </a:extLst>
          </p:cNvPr>
          <p:cNvSpPr txBox="1"/>
          <p:nvPr/>
        </p:nvSpPr>
        <p:spPr>
          <a:xfrm>
            <a:off x="5976892" y="3622959"/>
            <a:ext cx="611227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aim for your child to read words without the sound buttons.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BEDDB1-817A-FD8B-C5D9-61EF85658C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4947528"/>
            <a:ext cx="3496958" cy="14000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238171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560</Words>
  <Application>Microsoft Office PowerPoint</Application>
  <PresentationFormat>Widescreen</PresentationFormat>
  <Paragraphs>57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Athletics ExtraBold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Mia Cann</dc:creator>
  <cp:lastModifiedBy>Nicole Gurvidi</cp:lastModifiedBy>
  <cp:revision>7</cp:revision>
  <dcterms:created xsi:type="dcterms:W3CDTF">2021-09-07T12:35:34Z</dcterms:created>
  <dcterms:modified xsi:type="dcterms:W3CDTF">2022-09-19T20:37:42Z</dcterms:modified>
</cp:coreProperties>
</file>